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73" r:id="rId5"/>
    <p:sldId id="276" r:id="rId6"/>
    <p:sldId id="277" r:id="rId7"/>
    <p:sldId id="278" r:id="rId8"/>
    <p:sldId id="279" r:id="rId9"/>
    <p:sldId id="282" r:id="rId10"/>
    <p:sldId id="283" r:id="rId11"/>
    <p:sldId id="260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6140"/>
    <a:srgbClr val="956541"/>
    <a:srgbClr val="FFFFFF"/>
    <a:srgbClr val="A36C3F"/>
    <a:srgbClr val="AEB8C4"/>
    <a:srgbClr val="733835"/>
    <a:srgbClr val="743F1C"/>
    <a:srgbClr val="08232F"/>
    <a:srgbClr val="A7C1DA"/>
    <a:srgbClr val="CECC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7" autoAdjust="0"/>
    <p:restoredTop sz="94660"/>
  </p:normalViewPr>
  <p:slideViewPr>
    <p:cSldViewPr snapToGrid="0">
      <p:cViewPr>
        <p:scale>
          <a:sx n="33" d="100"/>
          <a:sy n="33" d="100"/>
        </p:scale>
        <p:origin x="360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C2E2D-16AE-2AE8-955F-595059E57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2EAE33-69BB-F717-9EE7-7D1B2C45E1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975B6-E2E2-B696-37D8-3E54D717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7852F-3563-8C2D-35A9-B99094452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CD78C-1C77-9A3F-1EBA-140A98E85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54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630C5-624A-755D-2501-A5EA92207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9B3A3-5F15-12A4-65EA-68AFED3F1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F499B-EA95-7267-4C3C-AB57C5009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BAE0A-D023-2E4C-ECF3-238576B1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24270-E2D3-B626-A499-944B56578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2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471ABA-5B68-9F04-98DF-E3A5D25334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F47D6-C4D6-D0AF-5523-36465D3218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79A21-D6B5-5186-1AE0-482E75B91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903BA-AA56-E8F4-2C48-6DFE569FA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20419-5894-0C36-29DD-FB28C6C62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03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81F91-9CDA-D329-9B68-31F5EA256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B900-06C6-EFE3-D4BA-966927E45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5082D-1A04-F879-90A2-465B23722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BFF8E-3E9E-AB91-C674-EFCDD44B3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8CBB8-3CBB-5D78-F259-D9F9FB296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3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5C3AD-1CDD-ED43-DD2D-128A6308A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128EF-2468-92B6-87B5-962FA4DE5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1C14F-9B94-21A0-8797-E33DEBB8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5B9A3-5B04-85B7-21F4-A2D53482A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C29D-7143-D51E-5E8A-DC749FD3D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15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2E63B-6C62-8A69-4AFD-6E1A9FC8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3FB6C-8EB7-DCB0-7D7F-C7A2FF08E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AF5F65-D50D-0E38-B706-6C3E07E2D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2EC94-EA92-98D3-6BCA-4B7A7FC3B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CD3D5-7ACC-6295-BC39-F03693853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6FD15-986E-499D-6EE5-83A0BB843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0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60BB2-4B10-398E-0072-218DE6E9B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EFD9A-7DF6-81F6-6305-7336E94D2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5D2EB-D57D-C50C-B58F-2A2D4DD623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56E51B-A14F-4678-6D4E-DD94A6942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ADDA03-4378-47DC-DEA6-47BF26B3F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906B74-B35F-B737-D992-0E2371ED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4159FD-4A46-D599-F475-CA5157E89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E94D35-16E4-9E5A-D0FF-166B417E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22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1DD3D-4F8D-2A19-1876-6FA639D9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9694EA-1EDE-D0F4-96D3-44CC1F609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205F73-53A7-7AD5-A258-E51065E18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095B4-AF88-2026-9FD3-8295ED65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0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41771-4BFA-F344-E0CD-6E8760F36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F9FEED-4C47-EA0A-3427-C050C6AAF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25EF45-49C5-EE0A-323E-60456EF5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659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ACC5A-95D4-71BA-FF05-FE4F79385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99299-A1EE-6082-2D70-087FF704D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7B307-966F-3837-E50A-0B0ACADCD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B7E2C9-B881-8BBF-4F82-1511C7A42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D537B7-EB1D-2E61-305D-51A4A6F6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164EF-96FF-8FC1-9F61-6BF8D75D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395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5EDF-222E-35EF-3A00-9FBCF20B2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AE6F20-44BC-7F4F-2D85-6EB979052C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E61398-6F77-5AA9-06DC-BA3B9B9AF9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BC49A-9A61-C690-8A5B-B90316CBB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C52370-D40D-47F0-4C39-8AC25C25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CC9AC-3BEB-BA93-DA35-1803223C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19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8F90B4-378C-4C42-DB97-4DC4FA6E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F691E-54A2-0EF5-2CAC-85305E09B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6E460-7054-6DD7-8DF0-F703945123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2FEE8-063A-41AE-8731-D0E705B61202}" type="datetimeFigureOut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D7077-EC15-787A-B605-42F30F5C6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D29F2-EC34-EBE7-F948-D201CD1C9B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BD02F-D4E2-4FE2-859C-2617D3F9A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155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hyperlink" Target="https://www.publicdomainpictures.net/en/view-image.php?image=46048&amp;picture=camera-film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654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8425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697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1571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4998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SmartSort: Manage Your Image Gallery with Humor and Precision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BF9681-E670-E0EA-E526-83897C16D0A7}"/>
              </a:ext>
            </a:extLst>
          </p:cNvPr>
          <p:cNvSpPr txBox="1"/>
          <p:nvPr/>
        </p:nvSpPr>
        <p:spPr>
          <a:xfrm>
            <a:off x="2830654" y="1338879"/>
            <a:ext cx="4417756" cy="4037087"/>
          </a:xfrm>
          <a:custGeom>
            <a:avLst/>
            <a:gdLst/>
            <a:ahLst/>
            <a:cxnLst/>
            <a:rect l="l" t="t" r="r" b="b"/>
            <a:pathLst>
              <a:path w="4417756" h="4037087">
                <a:moveTo>
                  <a:pt x="1215390" y="3493157"/>
                </a:moveTo>
                <a:cubicBezTo>
                  <a:pt x="1225312" y="3493157"/>
                  <a:pt x="1233845" y="3496828"/>
                  <a:pt x="1240989" y="3504170"/>
                </a:cubicBezTo>
                <a:cubicBezTo>
                  <a:pt x="1252498" y="3516077"/>
                  <a:pt x="1258253" y="3536615"/>
                  <a:pt x="1258253" y="3565785"/>
                </a:cubicBezTo>
                <a:cubicBezTo>
                  <a:pt x="1258253" y="3610831"/>
                  <a:pt x="1244561" y="3633353"/>
                  <a:pt x="1217176" y="3633353"/>
                </a:cubicBezTo>
                <a:cubicBezTo>
                  <a:pt x="1208246" y="3633353"/>
                  <a:pt x="1201103" y="3631468"/>
                  <a:pt x="1195745" y="3627698"/>
                </a:cubicBezTo>
                <a:cubicBezTo>
                  <a:pt x="1190387" y="3623928"/>
                  <a:pt x="1187708" y="3618967"/>
                  <a:pt x="1187708" y="3612815"/>
                </a:cubicBezTo>
                <a:cubicBezTo>
                  <a:pt x="1187708" y="3609640"/>
                  <a:pt x="1187807" y="3606366"/>
                  <a:pt x="1188006" y="3602992"/>
                </a:cubicBezTo>
                <a:lnTo>
                  <a:pt x="1192471" y="3521137"/>
                </a:lnTo>
                <a:cubicBezTo>
                  <a:pt x="1193661" y="3502484"/>
                  <a:pt x="1201301" y="3493157"/>
                  <a:pt x="1215390" y="3493157"/>
                </a:cubicBezTo>
                <a:close/>
                <a:moveTo>
                  <a:pt x="805815" y="3493157"/>
                </a:moveTo>
                <a:cubicBezTo>
                  <a:pt x="815737" y="3493157"/>
                  <a:pt x="824270" y="3496828"/>
                  <a:pt x="831414" y="3504170"/>
                </a:cubicBezTo>
                <a:cubicBezTo>
                  <a:pt x="842923" y="3516077"/>
                  <a:pt x="848678" y="3536615"/>
                  <a:pt x="848678" y="3565785"/>
                </a:cubicBezTo>
                <a:cubicBezTo>
                  <a:pt x="848678" y="3610831"/>
                  <a:pt x="834985" y="3633353"/>
                  <a:pt x="807601" y="3633353"/>
                </a:cubicBezTo>
                <a:cubicBezTo>
                  <a:pt x="798671" y="3633353"/>
                  <a:pt x="791528" y="3631468"/>
                  <a:pt x="786170" y="3627698"/>
                </a:cubicBezTo>
                <a:cubicBezTo>
                  <a:pt x="780812" y="3623928"/>
                  <a:pt x="778133" y="3618967"/>
                  <a:pt x="778133" y="3612815"/>
                </a:cubicBezTo>
                <a:cubicBezTo>
                  <a:pt x="778133" y="3609640"/>
                  <a:pt x="778232" y="3606366"/>
                  <a:pt x="778431" y="3602992"/>
                </a:cubicBezTo>
                <a:lnTo>
                  <a:pt x="782896" y="3521137"/>
                </a:lnTo>
                <a:cubicBezTo>
                  <a:pt x="784086" y="3502484"/>
                  <a:pt x="791726" y="3493157"/>
                  <a:pt x="805815" y="3493157"/>
                </a:cubicBezTo>
                <a:close/>
                <a:moveTo>
                  <a:pt x="306050" y="3450592"/>
                </a:moveTo>
                <a:cubicBezTo>
                  <a:pt x="310019" y="3450592"/>
                  <a:pt x="313789" y="3452577"/>
                  <a:pt x="317361" y="3456545"/>
                </a:cubicBezTo>
                <a:cubicBezTo>
                  <a:pt x="320933" y="3460514"/>
                  <a:pt x="326092" y="3468352"/>
                  <a:pt x="332839" y="3480060"/>
                </a:cubicBezTo>
                <a:cubicBezTo>
                  <a:pt x="347722" y="3505659"/>
                  <a:pt x="355164" y="3521732"/>
                  <a:pt x="355164" y="3528280"/>
                </a:cubicBezTo>
                <a:cubicBezTo>
                  <a:pt x="355164" y="3533043"/>
                  <a:pt x="349806" y="3535424"/>
                  <a:pt x="339090" y="3535424"/>
                </a:cubicBezTo>
                <a:lnTo>
                  <a:pt x="280750" y="3535424"/>
                </a:lnTo>
                <a:cubicBezTo>
                  <a:pt x="271621" y="3535424"/>
                  <a:pt x="267057" y="3532944"/>
                  <a:pt x="267057" y="3527983"/>
                </a:cubicBezTo>
                <a:cubicBezTo>
                  <a:pt x="267057" y="3524014"/>
                  <a:pt x="271225" y="3511909"/>
                  <a:pt x="279559" y="3491669"/>
                </a:cubicBezTo>
                <a:cubicBezTo>
                  <a:pt x="284520" y="3479366"/>
                  <a:pt x="287397" y="3472321"/>
                  <a:pt x="288191" y="3470535"/>
                </a:cubicBezTo>
                <a:cubicBezTo>
                  <a:pt x="292953" y="3457240"/>
                  <a:pt x="298907" y="3450592"/>
                  <a:pt x="306050" y="3450592"/>
                </a:cubicBezTo>
                <a:close/>
                <a:moveTo>
                  <a:pt x="1285637" y="3406837"/>
                </a:moveTo>
                <a:cubicBezTo>
                  <a:pt x="1274921" y="3406837"/>
                  <a:pt x="1262966" y="3408771"/>
                  <a:pt x="1249770" y="3412641"/>
                </a:cubicBezTo>
                <a:cubicBezTo>
                  <a:pt x="1236573" y="3416511"/>
                  <a:pt x="1225709" y="3421323"/>
                  <a:pt x="1217176" y="3427077"/>
                </a:cubicBezTo>
                <a:cubicBezTo>
                  <a:pt x="1205865" y="3434618"/>
                  <a:pt x="1199218" y="3438388"/>
                  <a:pt x="1197233" y="3438388"/>
                </a:cubicBezTo>
                <a:cubicBezTo>
                  <a:pt x="1192471" y="3438388"/>
                  <a:pt x="1190089" y="3434717"/>
                  <a:pt x="1190089" y="3427375"/>
                </a:cubicBezTo>
                <a:cubicBezTo>
                  <a:pt x="1190089" y="3419041"/>
                  <a:pt x="1188601" y="3413832"/>
                  <a:pt x="1185625" y="3411748"/>
                </a:cubicBezTo>
                <a:cubicBezTo>
                  <a:pt x="1182648" y="3409664"/>
                  <a:pt x="1175107" y="3408623"/>
                  <a:pt x="1163003" y="3408623"/>
                </a:cubicBezTo>
                <a:cubicBezTo>
                  <a:pt x="1134428" y="3409020"/>
                  <a:pt x="1095832" y="3420231"/>
                  <a:pt x="1047214" y="3442258"/>
                </a:cubicBezTo>
                <a:cubicBezTo>
                  <a:pt x="1034713" y="3448013"/>
                  <a:pt x="1025684" y="3453916"/>
                  <a:pt x="1020128" y="3459968"/>
                </a:cubicBezTo>
                <a:cubicBezTo>
                  <a:pt x="1014571" y="3466021"/>
                  <a:pt x="1011793" y="3473016"/>
                  <a:pt x="1011793" y="3480953"/>
                </a:cubicBezTo>
                <a:cubicBezTo>
                  <a:pt x="1011793" y="3487502"/>
                  <a:pt x="1013778" y="3493108"/>
                  <a:pt x="1017746" y="3497771"/>
                </a:cubicBezTo>
                <a:cubicBezTo>
                  <a:pt x="1021715" y="3502434"/>
                  <a:pt x="1026875" y="3505361"/>
                  <a:pt x="1033225" y="3506552"/>
                </a:cubicBezTo>
                <a:cubicBezTo>
                  <a:pt x="1041559" y="3508139"/>
                  <a:pt x="1046470" y="3509230"/>
                  <a:pt x="1047959" y="3509826"/>
                </a:cubicBezTo>
                <a:cubicBezTo>
                  <a:pt x="1049447" y="3510421"/>
                  <a:pt x="1050588" y="3511711"/>
                  <a:pt x="1051382" y="3513695"/>
                </a:cubicBezTo>
                <a:cubicBezTo>
                  <a:pt x="1053564" y="3519648"/>
                  <a:pt x="1055350" y="3547033"/>
                  <a:pt x="1056739" y="3595848"/>
                </a:cubicBezTo>
                <a:cubicBezTo>
                  <a:pt x="1055549" y="3655181"/>
                  <a:pt x="1053812" y="3691098"/>
                  <a:pt x="1051530" y="3703600"/>
                </a:cubicBezTo>
                <a:cubicBezTo>
                  <a:pt x="1049248" y="3716102"/>
                  <a:pt x="1042948" y="3724734"/>
                  <a:pt x="1032629" y="3729496"/>
                </a:cubicBezTo>
                <a:cubicBezTo>
                  <a:pt x="1025485" y="3732870"/>
                  <a:pt x="1020673" y="3736094"/>
                  <a:pt x="1018193" y="3739170"/>
                </a:cubicBezTo>
                <a:cubicBezTo>
                  <a:pt x="1015712" y="3742246"/>
                  <a:pt x="1014472" y="3746760"/>
                  <a:pt x="1014472" y="3752713"/>
                </a:cubicBezTo>
                <a:cubicBezTo>
                  <a:pt x="1014472" y="3765612"/>
                  <a:pt x="1022707" y="3776427"/>
                  <a:pt x="1039178" y="3785158"/>
                </a:cubicBezTo>
                <a:cubicBezTo>
                  <a:pt x="1071523" y="3802422"/>
                  <a:pt x="1109226" y="3811054"/>
                  <a:pt x="1152287" y="3811054"/>
                </a:cubicBezTo>
                <a:cubicBezTo>
                  <a:pt x="1176496" y="3811054"/>
                  <a:pt x="1195249" y="3807829"/>
                  <a:pt x="1208544" y="3801380"/>
                </a:cubicBezTo>
                <a:cubicBezTo>
                  <a:pt x="1221839" y="3794931"/>
                  <a:pt x="1228487" y="3785753"/>
                  <a:pt x="1228487" y="3773847"/>
                </a:cubicBezTo>
                <a:cubicBezTo>
                  <a:pt x="1228487" y="3768489"/>
                  <a:pt x="1227544" y="3764669"/>
                  <a:pt x="1225659" y="3762387"/>
                </a:cubicBezTo>
                <a:cubicBezTo>
                  <a:pt x="1223774" y="3760105"/>
                  <a:pt x="1217970" y="3755690"/>
                  <a:pt x="1208246" y="3749141"/>
                </a:cubicBezTo>
                <a:cubicBezTo>
                  <a:pt x="1197729" y="3742196"/>
                  <a:pt x="1192471" y="3730885"/>
                  <a:pt x="1192471" y="3715209"/>
                </a:cubicBezTo>
                <a:cubicBezTo>
                  <a:pt x="1192471" y="3703302"/>
                  <a:pt x="1195447" y="3697349"/>
                  <a:pt x="1201400" y="3697349"/>
                </a:cubicBezTo>
                <a:cubicBezTo>
                  <a:pt x="1203583" y="3697349"/>
                  <a:pt x="1206460" y="3698143"/>
                  <a:pt x="1210032" y="3699730"/>
                </a:cubicBezTo>
                <a:cubicBezTo>
                  <a:pt x="1227892" y="3707668"/>
                  <a:pt x="1245255" y="3711637"/>
                  <a:pt x="1262122" y="3711637"/>
                </a:cubicBezTo>
                <a:cubicBezTo>
                  <a:pt x="1295261" y="3711637"/>
                  <a:pt x="1324828" y="3699036"/>
                  <a:pt x="1350824" y="3673834"/>
                </a:cubicBezTo>
                <a:cubicBezTo>
                  <a:pt x="1384558" y="3641489"/>
                  <a:pt x="1401425" y="3600313"/>
                  <a:pt x="1401425" y="3550307"/>
                </a:cubicBezTo>
                <a:cubicBezTo>
                  <a:pt x="1401425" y="3526892"/>
                  <a:pt x="1397060" y="3504567"/>
                  <a:pt x="1388329" y="3483334"/>
                </a:cubicBezTo>
                <a:cubicBezTo>
                  <a:pt x="1379994" y="3463094"/>
                  <a:pt x="1368286" y="3446326"/>
                  <a:pt x="1353205" y="3433030"/>
                </a:cubicBezTo>
                <a:cubicBezTo>
                  <a:pt x="1333361" y="3415568"/>
                  <a:pt x="1310839" y="3406837"/>
                  <a:pt x="1285637" y="3406837"/>
                </a:cubicBezTo>
                <a:close/>
                <a:moveTo>
                  <a:pt x="876062" y="3406837"/>
                </a:moveTo>
                <a:cubicBezTo>
                  <a:pt x="865346" y="3406837"/>
                  <a:pt x="853391" y="3408771"/>
                  <a:pt x="840194" y="3412641"/>
                </a:cubicBezTo>
                <a:cubicBezTo>
                  <a:pt x="826998" y="3416511"/>
                  <a:pt x="816134" y="3421323"/>
                  <a:pt x="807601" y="3427077"/>
                </a:cubicBezTo>
                <a:cubicBezTo>
                  <a:pt x="796290" y="3434618"/>
                  <a:pt x="789643" y="3438388"/>
                  <a:pt x="787658" y="3438388"/>
                </a:cubicBezTo>
                <a:cubicBezTo>
                  <a:pt x="782896" y="3438388"/>
                  <a:pt x="780514" y="3434717"/>
                  <a:pt x="780514" y="3427375"/>
                </a:cubicBezTo>
                <a:cubicBezTo>
                  <a:pt x="780514" y="3419041"/>
                  <a:pt x="779026" y="3413832"/>
                  <a:pt x="776050" y="3411748"/>
                </a:cubicBezTo>
                <a:cubicBezTo>
                  <a:pt x="773073" y="3409664"/>
                  <a:pt x="765532" y="3408623"/>
                  <a:pt x="753428" y="3408623"/>
                </a:cubicBezTo>
                <a:cubicBezTo>
                  <a:pt x="724853" y="3409020"/>
                  <a:pt x="686257" y="3420231"/>
                  <a:pt x="637639" y="3442258"/>
                </a:cubicBezTo>
                <a:cubicBezTo>
                  <a:pt x="625138" y="3448013"/>
                  <a:pt x="616109" y="3453916"/>
                  <a:pt x="610553" y="3459968"/>
                </a:cubicBezTo>
                <a:cubicBezTo>
                  <a:pt x="604996" y="3466021"/>
                  <a:pt x="602218" y="3473016"/>
                  <a:pt x="602218" y="3480953"/>
                </a:cubicBezTo>
                <a:cubicBezTo>
                  <a:pt x="602218" y="3487502"/>
                  <a:pt x="604203" y="3493108"/>
                  <a:pt x="608171" y="3497771"/>
                </a:cubicBezTo>
                <a:cubicBezTo>
                  <a:pt x="612140" y="3502434"/>
                  <a:pt x="617300" y="3505361"/>
                  <a:pt x="623650" y="3506552"/>
                </a:cubicBezTo>
                <a:cubicBezTo>
                  <a:pt x="631984" y="3508139"/>
                  <a:pt x="636895" y="3509230"/>
                  <a:pt x="638384" y="3509826"/>
                </a:cubicBezTo>
                <a:cubicBezTo>
                  <a:pt x="639872" y="3510421"/>
                  <a:pt x="641013" y="3511711"/>
                  <a:pt x="641807" y="3513695"/>
                </a:cubicBezTo>
                <a:cubicBezTo>
                  <a:pt x="643989" y="3519648"/>
                  <a:pt x="645775" y="3547033"/>
                  <a:pt x="647164" y="3595848"/>
                </a:cubicBezTo>
                <a:cubicBezTo>
                  <a:pt x="645974" y="3655181"/>
                  <a:pt x="644237" y="3691098"/>
                  <a:pt x="641955" y="3703600"/>
                </a:cubicBezTo>
                <a:cubicBezTo>
                  <a:pt x="639673" y="3716102"/>
                  <a:pt x="633373" y="3724734"/>
                  <a:pt x="623054" y="3729496"/>
                </a:cubicBezTo>
                <a:cubicBezTo>
                  <a:pt x="615910" y="3732870"/>
                  <a:pt x="611098" y="3736094"/>
                  <a:pt x="608618" y="3739170"/>
                </a:cubicBezTo>
                <a:cubicBezTo>
                  <a:pt x="606137" y="3742246"/>
                  <a:pt x="604897" y="3746760"/>
                  <a:pt x="604897" y="3752713"/>
                </a:cubicBezTo>
                <a:cubicBezTo>
                  <a:pt x="604897" y="3765612"/>
                  <a:pt x="613132" y="3776427"/>
                  <a:pt x="629603" y="3785158"/>
                </a:cubicBezTo>
                <a:cubicBezTo>
                  <a:pt x="661948" y="3802422"/>
                  <a:pt x="699651" y="3811054"/>
                  <a:pt x="742712" y="3811054"/>
                </a:cubicBezTo>
                <a:cubicBezTo>
                  <a:pt x="766921" y="3811054"/>
                  <a:pt x="785674" y="3807829"/>
                  <a:pt x="798969" y="3801380"/>
                </a:cubicBezTo>
                <a:cubicBezTo>
                  <a:pt x="812264" y="3794931"/>
                  <a:pt x="818912" y="3785753"/>
                  <a:pt x="818912" y="3773847"/>
                </a:cubicBezTo>
                <a:cubicBezTo>
                  <a:pt x="818912" y="3768489"/>
                  <a:pt x="817969" y="3764669"/>
                  <a:pt x="816084" y="3762387"/>
                </a:cubicBezTo>
                <a:cubicBezTo>
                  <a:pt x="814199" y="3760105"/>
                  <a:pt x="808395" y="3755690"/>
                  <a:pt x="798671" y="3749141"/>
                </a:cubicBezTo>
                <a:cubicBezTo>
                  <a:pt x="788154" y="3742196"/>
                  <a:pt x="782896" y="3730885"/>
                  <a:pt x="782896" y="3715209"/>
                </a:cubicBezTo>
                <a:cubicBezTo>
                  <a:pt x="782896" y="3703302"/>
                  <a:pt x="785872" y="3697349"/>
                  <a:pt x="791825" y="3697349"/>
                </a:cubicBezTo>
                <a:cubicBezTo>
                  <a:pt x="794008" y="3697349"/>
                  <a:pt x="796885" y="3698143"/>
                  <a:pt x="800457" y="3699730"/>
                </a:cubicBezTo>
                <a:cubicBezTo>
                  <a:pt x="818317" y="3707668"/>
                  <a:pt x="835680" y="3711637"/>
                  <a:pt x="852547" y="3711637"/>
                </a:cubicBezTo>
                <a:cubicBezTo>
                  <a:pt x="885686" y="3711637"/>
                  <a:pt x="915253" y="3699036"/>
                  <a:pt x="941249" y="3673834"/>
                </a:cubicBezTo>
                <a:cubicBezTo>
                  <a:pt x="974983" y="3641489"/>
                  <a:pt x="991850" y="3600313"/>
                  <a:pt x="991850" y="3550307"/>
                </a:cubicBezTo>
                <a:cubicBezTo>
                  <a:pt x="991850" y="3526892"/>
                  <a:pt x="987485" y="3504567"/>
                  <a:pt x="978753" y="3483334"/>
                </a:cubicBezTo>
                <a:cubicBezTo>
                  <a:pt x="970419" y="3463094"/>
                  <a:pt x="958711" y="3446326"/>
                  <a:pt x="943630" y="3433030"/>
                </a:cubicBezTo>
                <a:cubicBezTo>
                  <a:pt x="923786" y="3415568"/>
                  <a:pt x="901264" y="3406837"/>
                  <a:pt x="876062" y="3406837"/>
                </a:cubicBezTo>
                <a:close/>
                <a:moveTo>
                  <a:pt x="319743" y="3287179"/>
                </a:moveTo>
                <a:cubicBezTo>
                  <a:pt x="298510" y="3287179"/>
                  <a:pt x="281047" y="3294124"/>
                  <a:pt x="267355" y="3308015"/>
                </a:cubicBezTo>
                <a:cubicBezTo>
                  <a:pt x="260807" y="3314365"/>
                  <a:pt x="256590" y="3320864"/>
                  <a:pt x="254705" y="3327511"/>
                </a:cubicBezTo>
                <a:cubicBezTo>
                  <a:pt x="252819" y="3334159"/>
                  <a:pt x="251778" y="3346016"/>
                  <a:pt x="251579" y="3363081"/>
                </a:cubicBezTo>
                <a:cubicBezTo>
                  <a:pt x="251381" y="3379155"/>
                  <a:pt x="248652" y="3395575"/>
                  <a:pt x="243394" y="3412343"/>
                </a:cubicBezTo>
                <a:cubicBezTo>
                  <a:pt x="238135" y="3429112"/>
                  <a:pt x="227767" y="3454363"/>
                  <a:pt x="212289" y="3488097"/>
                </a:cubicBezTo>
                <a:lnTo>
                  <a:pt x="170319" y="3580073"/>
                </a:lnTo>
                <a:cubicBezTo>
                  <a:pt x="158016" y="3607060"/>
                  <a:pt x="148541" y="3624672"/>
                  <a:pt x="141893" y="3632907"/>
                </a:cubicBezTo>
                <a:cubicBezTo>
                  <a:pt x="135245" y="3641142"/>
                  <a:pt x="125472" y="3647542"/>
                  <a:pt x="112574" y="3652105"/>
                </a:cubicBezTo>
                <a:cubicBezTo>
                  <a:pt x="104636" y="3654884"/>
                  <a:pt x="99130" y="3657959"/>
                  <a:pt x="96054" y="3661333"/>
                </a:cubicBezTo>
                <a:cubicBezTo>
                  <a:pt x="92978" y="3664706"/>
                  <a:pt x="91440" y="3669469"/>
                  <a:pt x="91440" y="3675620"/>
                </a:cubicBezTo>
                <a:cubicBezTo>
                  <a:pt x="91440" y="3689710"/>
                  <a:pt x="98385" y="3698838"/>
                  <a:pt x="112276" y="3703005"/>
                </a:cubicBezTo>
                <a:cubicBezTo>
                  <a:pt x="127357" y="3707370"/>
                  <a:pt x="150971" y="3709553"/>
                  <a:pt x="183118" y="3709553"/>
                </a:cubicBezTo>
                <a:cubicBezTo>
                  <a:pt x="239673" y="3709553"/>
                  <a:pt x="267950" y="3697746"/>
                  <a:pt x="267950" y="3674132"/>
                </a:cubicBezTo>
                <a:cubicBezTo>
                  <a:pt x="267950" y="3663416"/>
                  <a:pt x="261898" y="3656273"/>
                  <a:pt x="249793" y="3652701"/>
                </a:cubicBezTo>
                <a:cubicBezTo>
                  <a:pt x="240467" y="3649724"/>
                  <a:pt x="234960" y="3647591"/>
                  <a:pt x="233273" y="3646301"/>
                </a:cubicBezTo>
                <a:cubicBezTo>
                  <a:pt x="231587" y="3645011"/>
                  <a:pt x="230743" y="3642184"/>
                  <a:pt x="230743" y="3637818"/>
                </a:cubicBezTo>
                <a:cubicBezTo>
                  <a:pt x="230743" y="3633055"/>
                  <a:pt x="231934" y="3628095"/>
                  <a:pt x="234315" y="3622935"/>
                </a:cubicBezTo>
                <a:cubicBezTo>
                  <a:pt x="236696" y="3617776"/>
                  <a:pt x="239475" y="3614204"/>
                  <a:pt x="242650" y="3612220"/>
                </a:cubicBezTo>
                <a:cubicBezTo>
                  <a:pt x="247809" y="3609045"/>
                  <a:pt x="263585" y="3607457"/>
                  <a:pt x="289977" y="3607457"/>
                </a:cubicBezTo>
                <a:cubicBezTo>
                  <a:pt x="321330" y="3607457"/>
                  <a:pt x="345639" y="3608648"/>
                  <a:pt x="362903" y="3611029"/>
                </a:cubicBezTo>
                <a:cubicBezTo>
                  <a:pt x="378976" y="3613410"/>
                  <a:pt x="387013" y="3621249"/>
                  <a:pt x="387013" y="3634544"/>
                </a:cubicBezTo>
                <a:cubicBezTo>
                  <a:pt x="387013" y="3642085"/>
                  <a:pt x="382350" y="3647442"/>
                  <a:pt x="373023" y="3650617"/>
                </a:cubicBezTo>
                <a:cubicBezTo>
                  <a:pt x="364689" y="3653396"/>
                  <a:pt x="358983" y="3656421"/>
                  <a:pt x="355908" y="3659696"/>
                </a:cubicBezTo>
                <a:cubicBezTo>
                  <a:pt x="352832" y="3662970"/>
                  <a:pt x="351294" y="3667584"/>
                  <a:pt x="351294" y="3673537"/>
                </a:cubicBezTo>
                <a:cubicBezTo>
                  <a:pt x="351294" y="3681276"/>
                  <a:pt x="354221" y="3687874"/>
                  <a:pt x="360075" y="3693331"/>
                </a:cubicBezTo>
                <a:cubicBezTo>
                  <a:pt x="365929" y="3698788"/>
                  <a:pt x="373817" y="3702409"/>
                  <a:pt x="383739" y="3704195"/>
                </a:cubicBezTo>
                <a:cubicBezTo>
                  <a:pt x="405368" y="3707966"/>
                  <a:pt x="438607" y="3709851"/>
                  <a:pt x="483453" y="3709851"/>
                </a:cubicBezTo>
                <a:cubicBezTo>
                  <a:pt x="523141" y="3709851"/>
                  <a:pt x="551716" y="3706676"/>
                  <a:pt x="569178" y="3700326"/>
                </a:cubicBezTo>
                <a:cubicBezTo>
                  <a:pt x="586641" y="3693976"/>
                  <a:pt x="595372" y="3683558"/>
                  <a:pt x="595372" y="3669072"/>
                </a:cubicBezTo>
                <a:cubicBezTo>
                  <a:pt x="595372" y="3656769"/>
                  <a:pt x="588228" y="3649526"/>
                  <a:pt x="573941" y="3647343"/>
                </a:cubicBezTo>
                <a:cubicBezTo>
                  <a:pt x="566599" y="3646152"/>
                  <a:pt x="561142" y="3643821"/>
                  <a:pt x="557570" y="3640348"/>
                </a:cubicBezTo>
                <a:cubicBezTo>
                  <a:pt x="553998" y="3636876"/>
                  <a:pt x="549533" y="3629583"/>
                  <a:pt x="544175" y="3618470"/>
                </a:cubicBezTo>
                <a:lnTo>
                  <a:pt x="487918" y="3497920"/>
                </a:lnTo>
                <a:cubicBezTo>
                  <a:pt x="439500" y="3394534"/>
                  <a:pt x="402590" y="3332125"/>
                  <a:pt x="377190" y="3310694"/>
                </a:cubicBezTo>
                <a:cubicBezTo>
                  <a:pt x="358934" y="3295017"/>
                  <a:pt x="339785" y="3287179"/>
                  <a:pt x="319743" y="3287179"/>
                </a:cubicBezTo>
                <a:close/>
                <a:moveTo>
                  <a:pt x="2922779" y="2914009"/>
                </a:moveTo>
                <a:lnTo>
                  <a:pt x="2913073" y="2939219"/>
                </a:lnTo>
                <a:cubicBezTo>
                  <a:pt x="2905433" y="2949538"/>
                  <a:pt x="2895561" y="2958170"/>
                  <a:pt x="2883456" y="2965115"/>
                </a:cubicBezTo>
                <a:cubicBezTo>
                  <a:pt x="2868573" y="2973846"/>
                  <a:pt x="2852996" y="2978212"/>
                  <a:pt x="2836724" y="2978212"/>
                </a:cubicBezTo>
                <a:lnTo>
                  <a:pt x="2820711" y="2975145"/>
                </a:lnTo>
                <a:close/>
                <a:moveTo>
                  <a:pt x="2748320" y="2845755"/>
                </a:moveTo>
                <a:cubicBezTo>
                  <a:pt x="2754670" y="2845953"/>
                  <a:pt x="2758986" y="2847938"/>
                  <a:pt x="2761268" y="2851708"/>
                </a:cubicBezTo>
                <a:cubicBezTo>
                  <a:pt x="2763550" y="2855478"/>
                  <a:pt x="2764691" y="2862821"/>
                  <a:pt x="2764691" y="2873734"/>
                </a:cubicBezTo>
                <a:cubicBezTo>
                  <a:pt x="2764691" y="2900523"/>
                  <a:pt x="2756753" y="2913918"/>
                  <a:pt x="2740878" y="2913918"/>
                </a:cubicBezTo>
                <a:cubicBezTo>
                  <a:pt x="2733338" y="2913918"/>
                  <a:pt x="2727285" y="2910991"/>
                  <a:pt x="2722721" y="2905137"/>
                </a:cubicBezTo>
                <a:cubicBezTo>
                  <a:pt x="2718157" y="2899283"/>
                  <a:pt x="2715875" y="2891594"/>
                  <a:pt x="2715875" y="2882069"/>
                </a:cubicBezTo>
                <a:cubicBezTo>
                  <a:pt x="2715875" y="2872147"/>
                  <a:pt x="2719100" y="2863614"/>
                  <a:pt x="2725549" y="2856470"/>
                </a:cubicBezTo>
                <a:cubicBezTo>
                  <a:pt x="2731998" y="2849327"/>
                  <a:pt x="2739589" y="2845755"/>
                  <a:pt x="2748320" y="2845755"/>
                </a:cubicBezTo>
                <a:close/>
                <a:moveTo>
                  <a:pt x="795695" y="2845755"/>
                </a:moveTo>
                <a:cubicBezTo>
                  <a:pt x="802045" y="2845953"/>
                  <a:pt x="806361" y="2847938"/>
                  <a:pt x="808643" y="2851708"/>
                </a:cubicBezTo>
                <a:cubicBezTo>
                  <a:pt x="810925" y="2855478"/>
                  <a:pt x="812066" y="2862821"/>
                  <a:pt x="812066" y="2873734"/>
                </a:cubicBezTo>
                <a:cubicBezTo>
                  <a:pt x="812066" y="2900523"/>
                  <a:pt x="804128" y="2913918"/>
                  <a:pt x="788253" y="2913918"/>
                </a:cubicBezTo>
                <a:cubicBezTo>
                  <a:pt x="780713" y="2913918"/>
                  <a:pt x="774660" y="2910991"/>
                  <a:pt x="770096" y="2905137"/>
                </a:cubicBezTo>
                <a:cubicBezTo>
                  <a:pt x="765532" y="2899283"/>
                  <a:pt x="763250" y="2891594"/>
                  <a:pt x="763250" y="2882069"/>
                </a:cubicBezTo>
                <a:cubicBezTo>
                  <a:pt x="763250" y="2872147"/>
                  <a:pt x="766475" y="2863614"/>
                  <a:pt x="772924" y="2856470"/>
                </a:cubicBezTo>
                <a:cubicBezTo>
                  <a:pt x="779373" y="2849327"/>
                  <a:pt x="786964" y="2845755"/>
                  <a:pt x="795695" y="2845755"/>
                </a:cubicBezTo>
                <a:close/>
                <a:moveTo>
                  <a:pt x="3118009" y="2797069"/>
                </a:moveTo>
                <a:lnTo>
                  <a:pt x="3118009" y="2852303"/>
                </a:lnTo>
                <a:cubicBezTo>
                  <a:pt x="3118009" y="2864209"/>
                  <a:pt x="3120936" y="2873933"/>
                  <a:pt x="3126790" y="2881473"/>
                </a:cubicBezTo>
                <a:cubicBezTo>
                  <a:pt x="3132644" y="2889014"/>
                  <a:pt x="3140135" y="2892784"/>
                  <a:pt x="3149263" y="2892784"/>
                </a:cubicBezTo>
                <a:cubicBezTo>
                  <a:pt x="3157002" y="2892784"/>
                  <a:pt x="3167221" y="2889213"/>
                  <a:pt x="3179921" y="2882069"/>
                </a:cubicBezTo>
                <a:cubicBezTo>
                  <a:pt x="3182898" y="2880283"/>
                  <a:pt x="3185875" y="2879390"/>
                  <a:pt x="3188851" y="2879390"/>
                </a:cubicBezTo>
                <a:cubicBezTo>
                  <a:pt x="3193614" y="2879390"/>
                  <a:pt x="3197979" y="2882267"/>
                  <a:pt x="3201948" y="2888022"/>
                </a:cubicBezTo>
                <a:cubicBezTo>
                  <a:pt x="3205917" y="2893777"/>
                  <a:pt x="3207901" y="2900028"/>
                  <a:pt x="3207901" y="2906774"/>
                </a:cubicBezTo>
                <a:cubicBezTo>
                  <a:pt x="3207901" y="2919078"/>
                  <a:pt x="3201154" y="2930884"/>
                  <a:pt x="3187660" y="2942195"/>
                </a:cubicBezTo>
                <a:cubicBezTo>
                  <a:pt x="3159482" y="2966206"/>
                  <a:pt x="3125351" y="2978212"/>
                  <a:pt x="3085267" y="2978212"/>
                </a:cubicBezTo>
                <a:cubicBezTo>
                  <a:pt x="3053517" y="2978212"/>
                  <a:pt x="3028018" y="2969233"/>
                  <a:pt x="3008769" y="2951274"/>
                </a:cubicBezTo>
                <a:cubicBezTo>
                  <a:pt x="2989521" y="2933315"/>
                  <a:pt x="2979896" y="2909652"/>
                  <a:pt x="2979896" y="2880283"/>
                </a:cubicBezTo>
                <a:lnTo>
                  <a:pt x="2979896" y="2879796"/>
                </a:lnTo>
                <a:close/>
                <a:moveTo>
                  <a:pt x="3606463" y="2742170"/>
                </a:moveTo>
                <a:cubicBezTo>
                  <a:pt x="3597732" y="2742170"/>
                  <a:pt x="3590737" y="2745395"/>
                  <a:pt x="3585478" y="2751844"/>
                </a:cubicBezTo>
                <a:cubicBezTo>
                  <a:pt x="3580219" y="2758293"/>
                  <a:pt x="3577590" y="2766876"/>
                  <a:pt x="3577590" y="2777591"/>
                </a:cubicBezTo>
                <a:cubicBezTo>
                  <a:pt x="3577590" y="2789498"/>
                  <a:pt x="3579823" y="2805720"/>
                  <a:pt x="3584287" y="2826258"/>
                </a:cubicBezTo>
                <a:cubicBezTo>
                  <a:pt x="3588752" y="2846796"/>
                  <a:pt x="3594060" y="2865003"/>
                  <a:pt x="3600212" y="2880878"/>
                </a:cubicBezTo>
                <a:cubicBezTo>
                  <a:pt x="3606364" y="2897150"/>
                  <a:pt x="3616385" y="2905286"/>
                  <a:pt x="3630275" y="2905286"/>
                </a:cubicBezTo>
                <a:cubicBezTo>
                  <a:pt x="3647936" y="2905286"/>
                  <a:pt x="3656767" y="2894074"/>
                  <a:pt x="3656767" y="2871651"/>
                </a:cubicBezTo>
                <a:cubicBezTo>
                  <a:pt x="3656767" y="2854982"/>
                  <a:pt x="3654534" y="2836031"/>
                  <a:pt x="3650069" y="2814798"/>
                </a:cubicBezTo>
                <a:cubicBezTo>
                  <a:pt x="3645605" y="2793566"/>
                  <a:pt x="3640197" y="2776302"/>
                  <a:pt x="3633847" y="2763006"/>
                </a:cubicBezTo>
                <a:cubicBezTo>
                  <a:pt x="3627299" y="2749513"/>
                  <a:pt x="3618171" y="2742567"/>
                  <a:pt x="3606463" y="2742170"/>
                </a:cubicBezTo>
                <a:close/>
                <a:moveTo>
                  <a:pt x="3376077" y="2675793"/>
                </a:moveTo>
                <a:cubicBezTo>
                  <a:pt x="3386991" y="2675793"/>
                  <a:pt x="3392448" y="2681945"/>
                  <a:pt x="3392448" y="2694248"/>
                </a:cubicBezTo>
                <a:lnTo>
                  <a:pt x="3392448" y="2867186"/>
                </a:lnTo>
                <a:cubicBezTo>
                  <a:pt x="3392448" y="2880878"/>
                  <a:pt x="3393688" y="2890899"/>
                  <a:pt x="3396169" y="2897249"/>
                </a:cubicBezTo>
                <a:cubicBezTo>
                  <a:pt x="3398649" y="2903599"/>
                  <a:pt x="3403660" y="2909453"/>
                  <a:pt x="3411200" y="2914811"/>
                </a:cubicBezTo>
                <a:cubicBezTo>
                  <a:pt x="3417352" y="2919177"/>
                  <a:pt x="3421469" y="2922897"/>
                  <a:pt x="3423553" y="2925973"/>
                </a:cubicBezTo>
                <a:cubicBezTo>
                  <a:pt x="3425637" y="2929049"/>
                  <a:pt x="3426678" y="2932968"/>
                  <a:pt x="3426678" y="2937730"/>
                </a:cubicBezTo>
                <a:cubicBezTo>
                  <a:pt x="3426678" y="2963329"/>
                  <a:pt x="3394234" y="2976128"/>
                  <a:pt x="3329345" y="2976128"/>
                </a:cubicBezTo>
                <a:cubicBezTo>
                  <a:pt x="3294420" y="2976128"/>
                  <a:pt x="3266738" y="2973350"/>
                  <a:pt x="3246299" y="2967794"/>
                </a:cubicBezTo>
                <a:cubicBezTo>
                  <a:pt x="3239354" y="2965810"/>
                  <a:pt x="3233748" y="2962337"/>
                  <a:pt x="3229481" y="2957376"/>
                </a:cubicBezTo>
                <a:cubicBezTo>
                  <a:pt x="3225215" y="2952415"/>
                  <a:pt x="3223082" y="2946760"/>
                  <a:pt x="3223082" y="2940409"/>
                </a:cubicBezTo>
                <a:cubicBezTo>
                  <a:pt x="3223082" y="2935052"/>
                  <a:pt x="3224173" y="2930884"/>
                  <a:pt x="3226356" y="2927908"/>
                </a:cubicBezTo>
                <a:cubicBezTo>
                  <a:pt x="3228539" y="2924931"/>
                  <a:pt x="3234095" y="2920169"/>
                  <a:pt x="3243025" y="2913620"/>
                </a:cubicBezTo>
                <a:cubicBezTo>
                  <a:pt x="3249176" y="2909056"/>
                  <a:pt x="3253542" y="2901615"/>
                  <a:pt x="3256121" y="2891296"/>
                </a:cubicBezTo>
                <a:cubicBezTo>
                  <a:pt x="3258701" y="2880978"/>
                  <a:pt x="3259991" y="2865599"/>
                  <a:pt x="3259991" y="2845159"/>
                </a:cubicBezTo>
                <a:cubicBezTo>
                  <a:pt x="3259991" y="2838611"/>
                  <a:pt x="3259544" y="2826358"/>
                  <a:pt x="3258652" y="2808399"/>
                </a:cubicBezTo>
                <a:cubicBezTo>
                  <a:pt x="3257759" y="2790440"/>
                  <a:pt x="3257114" y="2779973"/>
                  <a:pt x="3256717" y="2776996"/>
                </a:cubicBezTo>
                <a:cubicBezTo>
                  <a:pt x="3255526" y="2768860"/>
                  <a:pt x="3249970" y="2762609"/>
                  <a:pt x="3240048" y="2758244"/>
                </a:cubicBezTo>
                <a:cubicBezTo>
                  <a:pt x="3233897" y="2755565"/>
                  <a:pt x="3229283" y="2752241"/>
                  <a:pt x="3226207" y="2748272"/>
                </a:cubicBezTo>
                <a:lnTo>
                  <a:pt x="3221758" y="2734925"/>
                </a:lnTo>
                <a:lnTo>
                  <a:pt x="3293634" y="2691873"/>
                </a:lnTo>
                <a:lnTo>
                  <a:pt x="3317141" y="2684723"/>
                </a:lnTo>
                <a:cubicBezTo>
                  <a:pt x="3342541" y="2678770"/>
                  <a:pt x="3362186" y="2675793"/>
                  <a:pt x="3376077" y="2675793"/>
                </a:cubicBezTo>
                <a:close/>
                <a:moveTo>
                  <a:pt x="2204502" y="2675793"/>
                </a:moveTo>
                <a:cubicBezTo>
                  <a:pt x="2190611" y="2675793"/>
                  <a:pt x="2170966" y="2678770"/>
                  <a:pt x="2145566" y="2684723"/>
                </a:cubicBezTo>
                <a:cubicBezTo>
                  <a:pt x="2120166" y="2690676"/>
                  <a:pt x="2096354" y="2697919"/>
                  <a:pt x="2074129" y="2706452"/>
                </a:cubicBezTo>
                <a:cubicBezTo>
                  <a:pt x="2058055" y="2712603"/>
                  <a:pt x="2050018" y="2721930"/>
                  <a:pt x="2050018" y="2734431"/>
                </a:cubicBezTo>
                <a:cubicBezTo>
                  <a:pt x="2050018" y="2744949"/>
                  <a:pt x="2056170" y="2752886"/>
                  <a:pt x="2068473" y="2758244"/>
                </a:cubicBezTo>
                <a:cubicBezTo>
                  <a:pt x="2078395" y="2762609"/>
                  <a:pt x="2083951" y="2768860"/>
                  <a:pt x="2085142" y="2776996"/>
                </a:cubicBezTo>
                <a:cubicBezTo>
                  <a:pt x="2085539" y="2779973"/>
                  <a:pt x="2086184" y="2790440"/>
                  <a:pt x="2087077" y="2808399"/>
                </a:cubicBezTo>
                <a:cubicBezTo>
                  <a:pt x="2087970" y="2826358"/>
                  <a:pt x="2088416" y="2838611"/>
                  <a:pt x="2088416" y="2845159"/>
                </a:cubicBezTo>
                <a:cubicBezTo>
                  <a:pt x="2088416" y="2865599"/>
                  <a:pt x="2087126" y="2880978"/>
                  <a:pt x="2084546" y="2891296"/>
                </a:cubicBezTo>
                <a:cubicBezTo>
                  <a:pt x="2081967" y="2901615"/>
                  <a:pt x="2077601" y="2909056"/>
                  <a:pt x="2071450" y="2913620"/>
                </a:cubicBezTo>
                <a:cubicBezTo>
                  <a:pt x="2062520" y="2920169"/>
                  <a:pt x="2056964" y="2924931"/>
                  <a:pt x="2054781" y="2927908"/>
                </a:cubicBezTo>
                <a:cubicBezTo>
                  <a:pt x="2052598" y="2930884"/>
                  <a:pt x="2051507" y="2935052"/>
                  <a:pt x="2051507" y="2940409"/>
                </a:cubicBezTo>
                <a:cubicBezTo>
                  <a:pt x="2051507" y="2946760"/>
                  <a:pt x="2053640" y="2952415"/>
                  <a:pt x="2057906" y="2957376"/>
                </a:cubicBezTo>
                <a:cubicBezTo>
                  <a:pt x="2062173" y="2962337"/>
                  <a:pt x="2067778" y="2965810"/>
                  <a:pt x="2074724" y="2967794"/>
                </a:cubicBezTo>
                <a:cubicBezTo>
                  <a:pt x="2095163" y="2973350"/>
                  <a:pt x="2122845" y="2976128"/>
                  <a:pt x="2157770" y="2976128"/>
                </a:cubicBezTo>
                <a:cubicBezTo>
                  <a:pt x="2222659" y="2976128"/>
                  <a:pt x="2255103" y="2963329"/>
                  <a:pt x="2255103" y="2937730"/>
                </a:cubicBezTo>
                <a:cubicBezTo>
                  <a:pt x="2255103" y="2932968"/>
                  <a:pt x="2254062" y="2929049"/>
                  <a:pt x="2251978" y="2925973"/>
                </a:cubicBezTo>
                <a:cubicBezTo>
                  <a:pt x="2249894" y="2922897"/>
                  <a:pt x="2245777" y="2919177"/>
                  <a:pt x="2239625" y="2914811"/>
                </a:cubicBezTo>
                <a:cubicBezTo>
                  <a:pt x="2232085" y="2909453"/>
                  <a:pt x="2227074" y="2903599"/>
                  <a:pt x="2224594" y="2897249"/>
                </a:cubicBezTo>
                <a:cubicBezTo>
                  <a:pt x="2222113" y="2890899"/>
                  <a:pt x="2220873" y="2880878"/>
                  <a:pt x="2220873" y="2867186"/>
                </a:cubicBezTo>
                <a:lnTo>
                  <a:pt x="2220873" y="2694248"/>
                </a:lnTo>
                <a:cubicBezTo>
                  <a:pt x="2220873" y="2681945"/>
                  <a:pt x="2215416" y="2675793"/>
                  <a:pt x="2204502" y="2675793"/>
                </a:cubicBezTo>
                <a:close/>
                <a:moveTo>
                  <a:pt x="1728252" y="2675793"/>
                </a:moveTo>
                <a:cubicBezTo>
                  <a:pt x="1714361" y="2675793"/>
                  <a:pt x="1694716" y="2678770"/>
                  <a:pt x="1669316" y="2684723"/>
                </a:cubicBezTo>
                <a:cubicBezTo>
                  <a:pt x="1643916" y="2690676"/>
                  <a:pt x="1620104" y="2697919"/>
                  <a:pt x="1597879" y="2706452"/>
                </a:cubicBezTo>
                <a:cubicBezTo>
                  <a:pt x="1581805" y="2712603"/>
                  <a:pt x="1573769" y="2721930"/>
                  <a:pt x="1573769" y="2734431"/>
                </a:cubicBezTo>
                <a:cubicBezTo>
                  <a:pt x="1573769" y="2744949"/>
                  <a:pt x="1579920" y="2752886"/>
                  <a:pt x="1592223" y="2758244"/>
                </a:cubicBezTo>
                <a:cubicBezTo>
                  <a:pt x="1602145" y="2762609"/>
                  <a:pt x="1607701" y="2768860"/>
                  <a:pt x="1608892" y="2776996"/>
                </a:cubicBezTo>
                <a:cubicBezTo>
                  <a:pt x="1609289" y="2779973"/>
                  <a:pt x="1609934" y="2790440"/>
                  <a:pt x="1610827" y="2808399"/>
                </a:cubicBezTo>
                <a:cubicBezTo>
                  <a:pt x="1611720" y="2826358"/>
                  <a:pt x="1612166" y="2838611"/>
                  <a:pt x="1612166" y="2845159"/>
                </a:cubicBezTo>
                <a:cubicBezTo>
                  <a:pt x="1612166" y="2865599"/>
                  <a:pt x="1610876" y="2880978"/>
                  <a:pt x="1608296" y="2891296"/>
                </a:cubicBezTo>
                <a:cubicBezTo>
                  <a:pt x="1605717" y="2901615"/>
                  <a:pt x="1601351" y="2909056"/>
                  <a:pt x="1595200" y="2913620"/>
                </a:cubicBezTo>
                <a:cubicBezTo>
                  <a:pt x="1586270" y="2920169"/>
                  <a:pt x="1580714" y="2924931"/>
                  <a:pt x="1578531" y="2927908"/>
                </a:cubicBezTo>
                <a:cubicBezTo>
                  <a:pt x="1576348" y="2930884"/>
                  <a:pt x="1575257" y="2935052"/>
                  <a:pt x="1575257" y="2940409"/>
                </a:cubicBezTo>
                <a:cubicBezTo>
                  <a:pt x="1575257" y="2946760"/>
                  <a:pt x="1577390" y="2952415"/>
                  <a:pt x="1581656" y="2957376"/>
                </a:cubicBezTo>
                <a:cubicBezTo>
                  <a:pt x="1585923" y="2962337"/>
                  <a:pt x="1591528" y="2965810"/>
                  <a:pt x="1598474" y="2967794"/>
                </a:cubicBezTo>
                <a:cubicBezTo>
                  <a:pt x="1618913" y="2973350"/>
                  <a:pt x="1646595" y="2976128"/>
                  <a:pt x="1681520" y="2976128"/>
                </a:cubicBezTo>
                <a:cubicBezTo>
                  <a:pt x="1746409" y="2976128"/>
                  <a:pt x="1778854" y="2963329"/>
                  <a:pt x="1778854" y="2937730"/>
                </a:cubicBezTo>
                <a:cubicBezTo>
                  <a:pt x="1778854" y="2932968"/>
                  <a:pt x="1777812" y="2929049"/>
                  <a:pt x="1775728" y="2925973"/>
                </a:cubicBezTo>
                <a:cubicBezTo>
                  <a:pt x="1773645" y="2922897"/>
                  <a:pt x="1769527" y="2919177"/>
                  <a:pt x="1763375" y="2914811"/>
                </a:cubicBezTo>
                <a:cubicBezTo>
                  <a:pt x="1755835" y="2909453"/>
                  <a:pt x="1750824" y="2903599"/>
                  <a:pt x="1748344" y="2897249"/>
                </a:cubicBezTo>
                <a:cubicBezTo>
                  <a:pt x="1745863" y="2890899"/>
                  <a:pt x="1744623" y="2880878"/>
                  <a:pt x="1744623" y="2867186"/>
                </a:cubicBezTo>
                <a:lnTo>
                  <a:pt x="1744623" y="2694248"/>
                </a:lnTo>
                <a:cubicBezTo>
                  <a:pt x="1744623" y="2681945"/>
                  <a:pt x="1739166" y="2675793"/>
                  <a:pt x="1728252" y="2675793"/>
                </a:cubicBezTo>
                <a:close/>
                <a:moveTo>
                  <a:pt x="4078843" y="2675495"/>
                </a:moveTo>
                <a:cubicBezTo>
                  <a:pt x="4103846" y="2675495"/>
                  <a:pt x="4125278" y="2682044"/>
                  <a:pt x="4143137" y="2695141"/>
                </a:cubicBezTo>
                <a:cubicBezTo>
                  <a:pt x="4155639" y="2704467"/>
                  <a:pt x="4164370" y="2715431"/>
                  <a:pt x="4169331" y="2728032"/>
                </a:cubicBezTo>
                <a:cubicBezTo>
                  <a:pt x="4174292" y="2740633"/>
                  <a:pt x="4177368" y="2759137"/>
                  <a:pt x="4178558" y="2783545"/>
                </a:cubicBezTo>
                <a:lnTo>
                  <a:pt x="4182725" y="2888320"/>
                </a:lnTo>
                <a:cubicBezTo>
                  <a:pt x="4183122" y="2896257"/>
                  <a:pt x="4184362" y="2902111"/>
                  <a:pt x="4186446" y="2905881"/>
                </a:cubicBezTo>
                <a:cubicBezTo>
                  <a:pt x="4188530" y="2909652"/>
                  <a:pt x="4194632" y="2916895"/>
                  <a:pt x="4204752" y="2927610"/>
                </a:cubicBezTo>
                <a:cubicBezTo>
                  <a:pt x="4207729" y="2930785"/>
                  <a:pt x="4209217" y="2935250"/>
                  <a:pt x="4209217" y="2941005"/>
                </a:cubicBezTo>
                <a:cubicBezTo>
                  <a:pt x="4209217" y="2954102"/>
                  <a:pt x="4201379" y="2963230"/>
                  <a:pt x="4185702" y="2968389"/>
                </a:cubicBezTo>
                <a:cubicBezTo>
                  <a:pt x="4170025" y="2973549"/>
                  <a:pt x="4142046" y="2976128"/>
                  <a:pt x="4101763" y="2976128"/>
                </a:cubicBezTo>
                <a:cubicBezTo>
                  <a:pt x="4074378" y="2976128"/>
                  <a:pt x="4055031" y="2973747"/>
                  <a:pt x="4043720" y="2968984"/>
                </a:cubicBezTo>
                <a:cubicBezTo>
                  <a:pt x="4032012" y="2964024"/>
                  <a:pt x="4026158" y="2955987"/>
                  <a:pt x="4026158" y="2944874"/>
                </a:cubicBezTo>
                <a:cubicBezTo>
                  <a:pt x="4026158" y="2940906"/>
                  <a:pt x="4026753" y="2937979"/>
                  <a:pt x="4027944" y="2936093"/>
                </a:cubicBezTo>
                <a:cubicBezTo>
                  <a:pt x="4029135" y="2934208"/>
                  <a:pt x="4033103" y="2929595"/>
                  <a:pt x="4039850" y="2922252"/>
                </a:cubicBezTo>
                <a:cubicBezTo>
                  <a:pt x="4047788" y="2913918"/>
                  <a:pt x="4051757" y="2886137"/>
                  <a:pt x="4051757" y="2838909"/>
                </a:cubicBezTo>
                <a:cubicBezTo>
                  <a:pt x="4051757" y="2811524"/>
                  <a:pt x="4048581" y="2791284"/>
                  <a:pt x="4042232" y="2778187"/>
                </a:cubicBezTo>
                <a:cubicBezTo>
                  <a:pt x="4037072" y="2767670"/>
                  <a:pt x="4027547" y="2762411"/>
                  <a:pt x="4013657" y="2762411"/>
                </a:cubicBezTo>
                <a:cubicBezTo>
                  <a:pt x="4000361" y="2762411"/>
                  <a:pt x="3991233" y="2766678"/>
                  <a:pt x="3986272" y="2775210"/>
                </a:cubicBezTo>
                <a:cubicBezTo>
                  <a:pt x="3981311" y="2783743"/>
                  <a:pt x="3978831" y="2799221"/>
                  <a:pt x="3978831" y="2821645"/>
                </a:cubicBezTo>
                <a:lnTo>
                  <a:pt x="3978831" y="2880580"/>
                </a:lnTo>
                <a:cubicBezTo>
                  <a:pt x="3978831" y="2892288"/>
                  <a:pt x="3979575" y="2900325"/>
                  <a:pt x="3981063" y="2904691"/>
                </a:cubicBezTo>
                <a:cubicBezTo>
                  <a:pt x="3982552" y="2909056"/>
                  <a:pt x="3987463" y="2917490"/>
                  <a:pt x="3995797" y="2929991"/>
                </a:cubicBezTo>
                <a:cubicBezTo>
                  <a:pt x="3997980" y="2933563"/>
                  <a:pt x="3999071" y="2937631"/>
                  <a:pt x="3999071" y="2942195"/>
                </a:cubicBezTo>
                <a:cubicBezTo>
                  <a:pt x="3999071" y="2953903"/>
                  <a:pt x="3990936" y="2962535"/>
                  <a:pt x="3974664" y="2968091"/>
                </a:cubicBezTo>
                <a:cubicBezTo>
                  <a:pt x="3958392" y="2973648"/>
                  <a:pt x="3932992" y="2976426"/>
                  <a:pt x="3898464" y="2976426"/>
                </a:cubicBezTo>
                <a:cubicBezTo>
                  <a:pt x="3843298" y="2976426"/>
                  <a:pt x="3815715" y="2965016"/>
                  <a:pt x="3815715" y="2942195"/>
                </a:cubicBezTo>
                <a:cubicBezTo>
                  <a:pt x="3815715" y="2937433"/>
                  <a:pt x="3816558" y="2933812"/>
                  <a:pt x="3818245" y="2931331"/>
                </a:cubicBezTo>
                <a:cubicBezTo>
                  <a:pt x="3819932" y="2928850"/>
                  <a:pt x="3823950" y="2925328"/>
                  <a:pt x="3830300" y="2920764"/>
                </a:cubicBezTo>
                <a:cubicBezTo>
                  <a:pt x="3835460" y="2916994"/>
                  <a:pt x="3838734" y="2912678"/>
                  <a:pt x="3840123" y="2907816"/>
                </a:cubicBezTo>
                <a:cubicBezTo>
                  <a:pt x="3841512" y="2902954"/>
                  <a:pt x="3842802" y="2890998"/>
                  <a:pt x="3843993" y="2871948"/>
                </a:cubicBezTo>
                <a:cubicBezTo>
                  <a:pt x="3845382" y="2849327"/>
                  <a:pt x="3846076" y="2825613"/>
                  <a:pt x="3846076" y="2800809"/>
                </a:cubicBezTo>
                <a:cubicBezTo>
                  <a:pt x="3846076" y="2787116"/>
                  <a:pt x="3845034" y="2778137"/>
                  <a:pt x="3842951" y="2773871"/>
                </a:cubicBezTo>
                <a:cubicBezTo>
                  <a:pt x="3840867" y="2769604"/>
                  <a:pt x="3834864" y="2764395"/>
                  <a:pt x="3824943" y="2758244"/>
                </a:cubicBezTo>
                <a:cubicBezTo>
                  <a:pt x="3816410" y="2752886"/>
                  <a:pt x="3812143" y="2746338"/>
                  <a:pt x="3812143" y="2738598"/>
                </a:cubicBezTo>
                <a:cubicBezTo>
                  <a:pt x="3812143" y="2730661"/>
                  <a:pt x="3815616" y="2724162"/>
                  <a:pt x="3822561" y="2719102"/>
                </a:cubicBezTo>
                <a:cubicBezTo>
                  <a:pt x="3829506" y="2714042"/>
                  <a:pt x="3843794" y="2707642"/>
                  <a:pt x="3865424" y="2699903"/>
                </a:cubicBezTo>
                <a:cubicBezTo>
                  <a:pt x="3884474" y="2693156"/>
                  <a:pt x="3902829" y="2687451"/>
                  <a:pt x="3920490" y="2682788"/>
                </a:cubicBezTo>
                <a:cubicBezTo>
                  <a:pt x="3938151" y="2678125"/>
                  <a:pt x="3950256" y="2675793"/>
                  <a:pt x="3956804" y="2675793"/>
                </a:cubicBezTo>
                <a:cubicBezTo>
                  <a:pt x="3962757" y="2675793"/>
                  <a:pt x="3967768" y="2677976"/>
                  <a:pt x="3971836" y="2682341"/>
                </a:cubicBezTo>
                <a:cubicBezTo>
                  <a:pt x="3975904" y="2686707"/>
                  <a:pt x="3977938" y="2691866"/>
                  <a:pt x="3977938" y="2697820"/>
                </a:cubicBezTo>
                <a:cubicBezTo>
                  <a:pt x="3977938" y="2698415"/>
                  <a:pt x="3977839" y="2700896"/>
                  <a:pt x="3977640" y="2705261"/>
                </a:cubicBezTo>
                <a:cubicBezTo>
                  <a:pt x="3977442" y="2706849"/>
                  <a:pt x="3977343" y="2708238"/>
                  <a:pt x="3977343" y="2709428"/>
                </a:cubicBezTo>
                <a:cubicBezTo>
                  <a:pt x="3977343" y="2718953"/>
                  <a:pt x="3981311" y="2723716"/>
                  <a:pt x="3989249" y="2723716"/>
                </a:cubicBezTo>
                <a:cubicBezTo>
                  <a:pt x="3994011" y="2723716"/>
                  <a:pt x="3999071" y="2719946"/>
                  <a:pt x="4004429" y="2712405"/>
                </a:cubicBezTo>
                <a:cubicBezTo>
                  <a:pt x="4021495" y="2687799"/>
                  <a:pt x="4046300" y="2675495"/>
                  <a:pt x="4078843" y="2675495"/>
                </a:cubicBezTo>
                <a:close/>
                <a:moveTo>
                  <a:pt x="2444115" y="2673709"/>
                </a:moveTo>
                <a:cubicBezTo>
                  <a:pt x="2397284" y="2673709"/>
                  <a:pt x="2357497" y="2687799"/>
                  <a:pt x="2324755" y="2715977"/>
                </a:cubicBezTo>
                <a:cubicBezTo>
                  <a:pt x="2290425" y="2745345"/>
                  <a:pt x="2273260" y="2782453"/>
                  <a:pt x="2273260" y="2827300"/>
                </a:cubicBezTo>
                <a:cubicBezTo>
                  <a:pt x="2273260" y="2873933"/>
                  <a:pt x="2291715" y="2912331"/>
                  <a:pt x="2328625" y="2942493"/>
                </a:cubicBezTo>
                <a:cubicBezTo>
                  <a:pt x="2357398" y="2966305"/>
                  <a:pt x="2392224" y="2978212"/>
                  <a:pt x="2433102" y="2978212"/>
                </a:cubicBezTo>
                <a:cubicBezTo>
                  <a:pt x="2468225" y="2978212"/>
                  <a:pt x="2498685" y="2970274"/>
                  <a:pt x="2524482" y="2954399"/>
                </a:cubicBezTo>
                <a:cubicBezTo>
                  <a:pt x="2536389" y="2947057"/>
                  <a:pt x="2546013" y="2938475"/>
                  <a:pt x="2553355" y="2928652"/>
                </a:cubicBezTo>
                <a:cubicBezTo>
                  <a:pt x="2560697" y="2918829"/>
                  <a:pt x="2564368" y="2909453"/>
                  <a:pt x="2564368" y="2900523"/>
                </a:cubicBezTo>
                <a:cubicBezTo>
                  <a:pt x="2564368" y="2891991"/>
                  <a:pt x="2561789" y="2884549"/>
                  <a:pt x="2556629" y="2878199"/>
                </a:cubicBezTo>
                <a:cubicBezTo>
                  <a:pt x="2551470" y="2871849"/>
                  <a:pt x="2545517" y="2868674"/>
                  <a:pt x="2538770" y="2868674"/>
                </a:cubicBezTo>
                <a:cubicBezTo>
                  <a:pt x="2535397" y="2868674"/>
                  <a:pt x="2532321" y="2869369"/>
                  <a:pt x="2529543" y="2870758"/>
                </a:cubicBezTo>
                <a:cubicBezTo>
                  <a:pt x="2518628" y="2875917"/>
                  <a:pt x="2509798" y="2879340"/>
                  <a:pt x="2503051" y="2881027"/>
                </a:cubicBezTo>
                <a:cubicBezTo>
                  <a:pt x="2496304" y="2882714"/>
                  <a:pt x="2487970" y="2883557"/>
                  <a:pt x="2478048" y="2883557"/>
                </a:cubicBezTo>
                <a:cubicBezTo>
                  <a:pt x="2457014" y="2883557"/>
                  <a:pt x="2439551" y="2876116"/>
                  <a:pt x="2425660" y="2861233"/>
                </a:cubicBezTo>
                <a:cubicBezTo>
                  <a:pt x="2408595" y="2842778"/>
                  <a:pt x="2400062" y="2821645"/>
                  <a:pt x="2400062" y="2797832"/>
                </a:cubicBezTo>
                <a:cubicBezTo>
                  <a:pt x="2400062" y="2783942"/>
                  <a:pt x="2403783" y="2772234"/>
                  <a:pt x="2411224" y="2762709"/>
                </a:cubicBezTo>
                <a:cubicBezTo>
                  <a:pt x="2418666" y="2753184"/>
                  <a:pt x="2427843" y="2748421"/>
                  <a:pt x="2438757" y="2748421"/>
                </a:cubicBezTo>
                <a:cubicBezTo>
                  <a:pt x="2453838" y="2748421"/>
                  <a:pt x="2464058" y="2756755"/>
                  <a:pt x="2469416" y="2773424"/>
                </a:cubicBezTo>
                <a:cubicBezTo>
                  <a:pt x="2474377" y="2788902"/>
                  <a:pt x="2478147" y="2798527"/>
                  <a:pt x="2480727" y="2802297"/>
                </a:cubicBezTo>
                <a:cubicBezTo>
                  <a:pt x="2489061" y="2814203"/>
                  <a:pt x="2501463" y="2820156"/>
                  <a:pt x="2517934" y="2820156"/>
                </a:cubicBezTo>
                <a:cubicBezTo>
                  <a:pt x="2533611" y="2820156"/>
                  <a:pt x="2547005" y="2815096"/>
                  <a:pt x="2558118" y="2804976"/>
                </a:cubicBezTo>
                <a:cubicBezTo>
                  <a:pt x="2570024" y="2794260"/>
                  <a:pt x="2575977" y="2780270"/>
                  <a:pt x="2575977" y="2763006"/>
                </a:cubicBezTo>
                <a:cubicBezTo>
                  <a:pt x="2575977" y="2738003"/>
                  <a:pt x="2563178" y="2717068"/>
                  <a:pt x="2537579" y="2700201"/>
                </a:cubicBezTo>
                <a:cubicBezTo>
                  <a:pt x="2510592" y="2682540"/>
                  <a:pt x="2479437" y="2673709"/>
                  <a:pt x="2444115" y="2673709"/>
                </a:cubicBezTo>
                <a:close/>
                <a:moveTo>
                  <a:pt x="272415" y="2673709"/>
                </a:moveTo>
                <a:cubicBezTo>
                  <a:pt x="225584" y="2673709"/>
                  <a:pt x="185797" y="2687799"/>
                  <a:pt x="153055" y="2715977"/>
                </a:cubicBezTo>
                <a:cubicBezTo>
                  <a:pt x="118725" y="2745345"/>
                  <a:pt x="101561" y="2782453"/>
                  <a:pt x="101561" y="2827300"/>
                </a:cubicBezTo>
                <a:cubicBezTo>
                  <a:pt x="101561" y="2873933"/>
                  <a:pt x="120015" y="2912331"/>
                  <a:pt x="156925" y="2942493"/>
                </a:cubicBezTo>
                <a:cubicBezTo>
                  <a:pt x="185698" y="2966305"/>
                  <a:pt x="220524" y="2978212"/>
                  <a:pt x="261402" y="2978212"/>
                </a:cubicBezTo>
                <a:cubicBezTo>
                  <a:pt x="296525" y="2978212"/>
                  <a:pt x="326985" y="2970274"/>
                  <a:pt x="352782" y="2954399"/>
                </a:cubicBezTo>
                <a:cubicBezTo>
                  <a:pt x="364689" y="2947057"/>
                  <a:pt x="374313" y="2938475"/>
                  <a:pt x="381655" y="2928652"/>
                </a:cubicBezTo>
                <a:cubicBezTo>
                  <a:pt x="388997" y="2918829"/>
                  <a:pt x="392668" y="2909453"/>
                  <a:pt x="392668" y="2900523"/>
                </a:cubicBezTo>
                <a:cubicBezTo>
                  <a:pt x="392668" y="2891991"/>
                  <a:pt x="390089" y="2884549"/>
                  <a:pt x="384929" y="2878199"/>
                </a:cubicBezTo>
                <a:cubicBezTo>
                  <a:pt x="379770" y="2871849"/>
                  <a:pt x="373817" y="2868674"/>
                  <a:pt x="367070" y="2868674"/>
                </a:cubicBezTo>
                <a:cubicBezTo>
                  <a:pt x="363696" y="2868674"/>
                  <a:pt x="360621" y="2869369"/>
                  <a:pt x="357843" y="2870758"/>
                </a:cubicBezTo>
                <a:cubicBezTo>
                  <a:pt x="346928" y="2875917"/>
                  <a:pt x="338098" y="2879340"/>
                  <a:pt x="331351" y="2881027"/>
                </a:cubicBezTo>
                <a:cubicBezTo>
                  <a:pt x="324604" y="2882714"/>
                  <a:pt x="316270" y="2883557"/>
                  <a:pt x="306348" y="2883557"/>
                </a:cubicBezTo>
                <a:cubicBezTo>
                  <a:pt x="285314" y="2883557"/>
                  <a:pt x="267851" y="2876116"/>
                  <a:pt x="253961" y="2861233"/>
                </a:cubicBezTo>
                <a:cubicBezTo>
                  <a:pt x="236895" y="2842778"/>
                  <a:pt x="228362" y="2821645"/>
                  <a:pt x="228362" y="2797832"/>
                </a:cubicBezTo>
                <a:cubicBezTo>
                  <a:pt x="228362" y="2783942"/>
                  <a:pt x="232083" y="2772234"/>
                  <a:pt x="239524" y="2762709"/>
                </a:cubicBezTo>
                <a:cubicBezTo>
                  <a:pt x="246966" y="2753184"/>
                  <a:pt x="256143" y="2748421"/>
                  <a:pt x="267057" y="2748421"/>
                </a:cubicBezTo>
                <a:cubicBezTo>
                  <a:pt x="282139" y="2748421"/>
                  <a:pt x="292358" y="2756755"/>
                  <a:pt x="297716" y="2773424"/>
                </a:cubicBezTo>
                <a:cubicBezTo>
                  <a:pt x="302677" y="2788902"/>
                  <a:pt x="306447" y="2798527"/>
                  <a:pt x="309027" y="2802297"/>
                </a:cubicBezTo>
                <a:cubicBezTo>
                  <a:pt x="317361" y="2814203"/>
                  <a:pt x="329764" y="2820156"/>
                  <a:pt x="346234" y="2820156"/>
                </a:cubicBezTo>
                <a:cubicBezTo>
                  <a:pt x="361911" y="2820156"/>
                  <a:pt x="375305" y="2815096"/>
                  <a:pt x="386418" y="2804976"/>
                </a:cubicBezTo>
                <a:cubicBezTo>
                  <a:pt x="398324" y="2794260"/>
                  <a:pt x="404277" y="2780270"/>
                  <a:pt x="404277" y="2763006"/>
                </a:cubicBezTo>
                <a:cubicBezTo>
                  <a:pt x="404277" y="2738003"/>
                  <a:pt x="391478" y="2717068"/>
                  <a:pt x="365879" y="2700201"/>
                </a:cubicBezTo>
                <a:cubicBezTo>
                  <a:pt x="338892" y="2682540"/>
                  <a:pt x="307737" y="2673709"/>
                  <a:pt x="272415" y="2673709"/>
                </a:cubicBezTo>
                <a:close/>
                <a:moveTo>
                  <a:pt x="3630275" y="2673412"/>
                </a:moveTo>
                <a:cubicBezTo>
                  <a:pt x="3666589" y="2673412"/>
                  <a:pt x="3698439" y="2682838"/>
                  <a:pt x="3725823" y="2701689"/>
                </a:cubicBezTo>
                <a:cubicBezTo>
                  <a:pt x="3745468" y="2715183"/>
                  <a:pt x="3761244" y="2732745"/>
                  <a:pt x="3773150" y="2754374"/>
                </a:cubicBezTo>
                <a:cubicBezTo>
                  <a:pt x="3785453" y="2776996"/>
                  <a:pt x="3791605" y="2800610"/>
                  <a:pt x="3791605" y="2825216"/>
                </a:cubicBezTo>
                <a:cubicBezTo>
                  <a:pt x="3791605" y="2868277"/>
                  <a:pt x="3771861" y="2904889"/>
                  <a:pt x="3732371" y="2935052"/>
                </a:cubicBezTo>
                <a:cubicBezTo>
                  <a:pt x="3694668" y="2963825"/>
                  <a:pt x="3651508" y="2978212"/>
                  <a:pt x="3602891" y="2978212"/>
                </a:cubicBezTo>
                <a:cubicBezTo>
                  <a:pt x="3555464" y="2978212"/>
                  <a:pt x="3517067" y="2964718"/>
                  <a:pt x="3487698" y="2937730"/>
                </a:cubicBezTo>
                <a:cubicBezTo>
                  <a:pt x="3459123" y="2911537"/>
                  <a:pt x="3444835" y="2877406"/>
                  <a:pt x="3444835" y="2835337"/>
                </a:cubicBezTo>
                <a:cubicBezTo>
                  <a:pt x="3444835" y="2788506"/>
                  <a:pt x="3462298" y="2750207"/>
                  <a:pt x="3497223" y="2720441"/>
                </a:cubicBezTo>
                <a:cubicBezTo>
                  <a:pt x="3533736" y="2689088"/>
                  <a:pt x="3578086" y="2673412"/>
                  <a:pt x="3630275" y="2673412"/>
                </a:cubicBezTo>
                <a:close/>
                <a:moveTo>
                  <a:pt x="1493996" y="2673412"/>
                </a:moveTo>
                <a:cubicBezTo>
                  <a:pt x="1490822" y="2673412"/>
                  <a:pt x="1486952" y="2674305"/>
                  <a:pt x="1482388" y="2676091"/>
                </a:cubicBezTo>
                <a:cubicBezTo>
                  <a:pt x="1472665" y="2679663"/>
                  <a:pt x="1466116" y="2681448"/>
                  <a:pt x="1462743" y="2681448"/>
                </a:cubicBezTo>
                <a:cubicBezTo>
                  <a:pt x="1459766" y="2681448"/>
                  <a:pt x="1455996" y="2681052"/>
                  <a:pt x="1451432" y="2680258"/>
                </a:cubicBezTo>
                <a:cubicBezTo>
                  <a:pt x="1429008" y="2675892"/>
                  <a:pt x="1412836" y="2673709"/>
                  <a:pt x="1402914" y="2673709"/>
                </a:cubicBezTo>
                <a:cubicBezTo>
                  <a:pt x="1367195" y="2673709"/>
                  <a:pt x="1339017" y="2685913"/>
                  <a:pt x="1318379" y="2710321"/>
                </a:cubicBezTo>
                <a:cubicBezTo>
                  <a:pt x="1303893" y="2727387"/>
                  <a:pt x="1296650" y="2747727"/>
                  <a:pt x="1296650" y="2771341"/>
                </a:cubicBezTo>
                <a:cubicBezTo>
                  <a:pt x="1296650" y="2793169"/>
                  <a:pt x="1303745" y="2812417"/>
                  <a:pt x="1317933" y="2829086"/>
                </a:cubicBezTo>
                <a:cubicBezTo>
                  <a:pt x="1332121" y="2845755"/>
                  <a:pt x="1355189" y="2861928"/>
                  <a:pt x="1387138" y="2877604"/>
                </a:cubicBezTo>
                <a:cubicBezTo>
                  <a:pt x="1402418" y="2884946"/>
                  <a:pt x="1410057" y="2893082"/>
                  <a:pt x="1410057" y="2902012"/>
                </a:cubicBezTo>
                <a:cubicBezTo>
                  <a:pt x="1410057" y="2907767"/>
                  <a:pt x="1408073" y="2912380"/>
                  <a:pt x="1404104" y="2915853"/>
                </a:cubicBezTo>
                <a:cubicBezTo>
                  <a:pt x="1400136" y="2919325"/>
                  <a:pt x="1394877" y="2921062"/>
                  <a:pt x="1388329" y="2921062"/>
                </a:cubicBezTo>
                <a:cubicBezTo>
                  <a:pt x="1382177" y="2921062"/>
                  <a:pt x="1376422" y="2919425"/>
                  <a:pt x="1371064" y="2916150"/>
                </a:cubicBezTo>
                <a:cubicBezTo>
                  <a:pt x="1365707" y="2912876"/>
                  <a:pt x="1358960" y="2906874"/>
                  <a:pt x="1350824" y="2898142"/>
                </a:cubicBezTo>
                <a:cubicBezTo>
                  <a:pt x="1335941" y="2882267"/>
                  <a:pt x="1326168" y="2872494"/>
                  <a:pt x="1321505" y="2868823"/>
                </a:cubicBezTo>
                <a:cubicBezTo>
                  <a:pt x="1316841" y="2865152"/>
                  <a:pt x="1311732" y="2863316"/>
                  <a:pt x="1306175" y="2863316"/>
                </a:cubicBezTo>
                <a:cubicBezTo>
                  <a:pt x="1291888" y="2863316"/>
                  <a:pt x="1284744" y="2872445"/>
                  <a:pt x="1284744" y="2890701"/>
                </a:cubicBezTo>
                <a:cubicBezTo>
                  <a:pt x="1284744" y="2902012"/>
                  <a:pt x="1288217" y="2915555"/>
                  <a:pt x="1295162" y="2931331"/>
                </a:cubicBezTo>
                <a:cubicBezTo>
                  <a:pt x="1302107" y="2947107"/>
                  <a:pt x="1309648" y="2958666"/>
                  <a:pt x="1317784" y="2966008"/>
                </a:cubicBezTo>
                <a:cubicBezTo>
                  <a:pt x="1323142" y="2970770"/>
                  <a:pt x="1330484" y="2973152"/>
                  <a:pt x="1339811" y="2973152"/>
                </a:cubicBezTo>
                <a:cubicBezTo>
                  <a:pt x="1342390" y="2973152"/>
                  <a:pt x="1346557" y="2972755"/>
                  <a:pt x="1352312" y="2971961"/>
                </a:cubicBezTo>
                <a:cubicBezTo>
                  <a:pt x="1355686" y="2971366"/>
                  <a:pt x="1358662" y="2971068"/>
                  <a:pt x="1361242" y="2971068"/>
                </a:cubicBezTo>
                <a:cubicBezTo>
                  <a:pt x="1363623" y="2971068"/>
                  <a:pt x="1374438" y="2972159"/>
                  <a:pt x="1393686" y="2974342"/>
                </a:cubicBezTo>
                <a:cubicBezTo>
                  <a:pt x="1414125" y="2976922"/>
                  <a:pt x="1428215" y="2978212"/>
                  <a:pt x="1435954" y="2978212"/>
                </a:cubicBezTo>
                <a:cubicBezTo>
                  <a:pt x="1466116" y="2978212"/>
                  <a:pt x="1491615" y="2970175"/>
                  <a:pt x="1512451" y="2954102"/>
                </a:cubicBezTo>
                <a:cubicBezTo>
                  <a:pt x="1536661" y="2935647"/>
                  <a:pt x="1548765" y="2912628"/>
                  <a:pt x="1548765" y="2885045"/>
                </a:cubicBezTo>
                <a:cubicBezTo>
                  <a:pt x="1548765" y="2863217"/>
                  <a:pt x="1541225" y="2844763"/>
                  <a:pt x="1526144" y="2829681"/>
                </a:cubicBezTo>
                <a:cubicBezTo>
                  <a:pt x="1508284" y="2811822"/>
                  <a:pt x="1482586" y="2795352"/>
                  <a:pt x="1449050" y="2780270"/>
                </a:cubicBezTo>
                <a:cubicBezTo>
                  <a:pt x="1430397" y="2771738"/>
                  <a:pt x="1421071" y="2762609"/>
                  <a:pt x="1421071" y="2752886"/>
                </a:cubicBezTo>
                <a:cubicBezTo>
                  <a:pt x="1421071" y="2747330"/>
                  <a:pt x="1423105" y="2742518"/>
                  <a:pt x="1427173" y="2738450"/>
                </a:cubicBezTo>
                <a:cubicBezTo>
                  <a:pt x="1431241" y="2734382"/>
                  <a:pt x="1436053" y="2732348"/>
                  <a:pt x="1441609" y="2732348"/>
                </a:cubicBezTo>
                <a:cubicBezTo>
                  <a:pt x="1449944" y="2732348"/>
                  <a:pt x="1460461" y="2738499"/>
                  <a:pt x="1473161" y="2750802"/>
                </a:cubicBezTo>
                <a:cubicBezTo>
                  <a:pt x="1485265" y="2762312"/>
                  <a:pt x="1494046" y="2769753"/>
                  <a:pt x="1499503" y="2773127"/>
                </a:cubicBezTo>
                <a:cubicBezTo>
                  <a:pt x="1504960" y="2776500"/>
                  <a:pt x="1511161" y="2778187"/>
                  <a:pt x="1518107" y="2778187"/>
                </a:cubicBezTo>
                <a:cubicBezTo>
                  <a:pt x="1526441" y="2778187"/>
                  <a:pt x="1533387" y="2775558"/>
                  <a:pt x="1538943" y="2770299"/>
                </a:cubicBezTo>
                <a:cubicBezTo>
                  <a:pt x="1544499" y="2765040"/>
                  <a:pt x="1547277" y="2758442"/>
                  <a:pt x="1547277" y="2750505"/>
                </a:cubicBezTo>
                <a:cubicBezTo>
                  <a:pt x="1547277" y="2742369"/>
                  <a:pt x="1544896" y="2732745"/>
                  <a:pt x="1540133" y="2721632"/>
                </a:cubicBezTo>
                <a:cubicBezTo>
                  <a:pt x="1535371" y="2710520"/>
                  <a:pt x="1529219" y="2700300"/>
                  <a:pt x="1521679" y="2690973"/>
                </a:cubicBezTo>
                <a:cubicBezTo>
                  <a:pt x="1512352" y="2679266"/>
                  <a:pt x="1503125" y="2673412"/>
                  <a:pt x="1493996" y="2673412"/>
                </a:cubicBezTo>
                <a:close/>
                <a:moveTo>
                  <a:pt x="1198721" y="2673412"/>
                </a:moveTo>
                <a:cubicBezTo>
                  <a:pt x="1195546" y="2673412"/>
                  <a:pt x="1191677" y="2674305"/>
                  <a:pt x="1187113" y="2676091"/>
                </a:cubicBezTo>
                <a:cubicBezTo>
                  <a:pt x="1177389" y="2679663"/>
                  <a:pt x="1170841" y="2681448"/>
                  <a:pt x="1167468" y="2681448"/>
                </a:cubicBezTo>
                <a:cubicBezTo>
                  <a:pt x="1164491" y="2681448"/>
                  <a:pt x="1160721" y="2681052"/>
                  <a:pt x="1156157" y="2680258"/>
                </a:cubicBezTo>
                <a:cubicBezTo>
                  <a:pt x="1133733" y="2675892"/>
                  <a:pt x="1117561" y="2673709"/>
                  <a:pt x="1107639" y="2673709"/>
                </a:cubicBezTo>
                <a:cubicBezTo>
                  <a:pt x="1071920" y="2673709"/>
                  <a:pt x="1043742" y="2685913"/>
                  <a:pt x="1023104" y="2710321"/>
                </a:cubicBezTo>
                <a:cubicBezTo>
                  <a:pt x="1008618" y="2727387"/>
                  <a:pt x="1001375" y="2747727"/>
                  <a:pt x="1001375" y="2771341"/>
                </a:cubicBezTo>
                <a:cubicBezTo>
                  <a:pt x="1001375" y="2793169"/>
                  <a:pt x="1008469" y="2812417"/>
                  <a:pt x="1022658" y="2829086"/>
                </a:cubicBezTo>
                <a:cubicBezTo>
                  <a:pt x="1036846" y="2845755"/>
                  <a:pt x="1059914" y="2861928"/>
                  <a:pt x="1091863" y="2877604"/>
                </a:cubicBezTo>
                <a:cubicBezTo>
                  <a:pt x="1107143" y="2884946"/>
                  <a:pt x="1114782" y="2893082"/>
                  <a:pt x="1114782" y="2902012"/>
                </a:cubicBezTo>
                <a:cubicBezTo>
                  <a:pt x="1114782" y="2907767"/>
                  <a:pt x="1112798" y="2912380"/>
                  <a:pt x="1108829" y="2915853"/>
                </a:cubicBezTo>
                <a:cubicBezTo>
                  <a:pt x="1104861" y="2919325"/>
                  <a:pt x="1099602" y="2921062"/>
                  <a:pt x="1093054" y="2921062"/>
                </a:cubicBezTo>
                <a:cubicBezTo>
                  <a:pt x="1086902" y="2921062"/>
                  <a:pt x="1081147" y="2919425"/>
                  <a:pt x="1075789" y="2916150"/>
                </a:cubicBezTo>
                <a:cubicBezTo>
                  <a:pt x="1070432" y="2912876"/>
                  <a:pt x="1063685" y="2906874"/>
                  <a:pt x="1055549" y="2898142"/>
                </a:cubicBezTo>
                <a:cubicBezTo>
                  <a:pt x="1040666" y="2882267"/>
                  <a:pt x="1030893" y="2872494"/>
                  <a:pt x="1026230" y="2868823"/>
                </a:cubicBezTo>
                <a:cubicBezTo>
                  <a:pt x="1021566" y="2865152"/>
                  <a:pt x="1016457" y="2863316"/>
                  <a:pt x="1010900" y="2863316"/>
                </a:cubicBezTo>
                <a:cubicBezTo>
                  <a:pt x="996613" y="2863316"/>
                  <a:pt x="989469" y="2872445"/>
                  <a:pt x="989469" y="2890701"/>
                </a:cubicBezTo>
                <a:cubicBezTo>
                  <a:pt x="989469" y="2902012"/>
                  <a:pt x="992942" y="2915555"/>
                  <a:pt x="999887" y="2931331"/>
                </a:cubicBezTo>
                <a:cubicBezTo>
                  <a:pt x="1006832" y="2947107"/>
                  <a:pt x="1014373" y="2958666"/>
                  <a:pt x="1022509" y="2966008"/>
                </a:cubicBezTo>
                <a:cubicBezTo>
                  <a:pt x="1027867" y="2970770"/>
                  <a:pt x="1035209" y="2973152"/>
                  <a:pt x="1044536" y="2973152"/>
                </a:cubicBezTo>
                <a:cubicBezTo>
                  <a:pt x="1047115" y="2973152"/>
                  <a:pt x="1051282" y="2972755"/>
                  <a:pt x="1057037" y="2971961"/>
                </a:cubicBezTo>
                <a:cubicBezTo>
                  <a:pt x="1060411" y="2971366"/>
                  <a:pt x="1063387" y="2971068"/>
                  <a:pt x="1065967" y="2971068"/>
                </a:cubicBezTo>
                <a:cubicBezTo>
                  <a:pt x="1068348" y="2971068"/>
                  <a:pt x="1079163" y="2972159"/>
                  <a:pt x="1098411" y="2974342"/>
                </a:cubicBezTo>
                <a:cubicBezTo>
                  <a:pt x="1118850" y="2976922"/>
                  <a:pt x="1132939" y="2978212"/>
                  <a:pt x="1140679" y="2978212"/>
                </a:cubicBezTo>
                <a:cubicBezTo>
                  <a:pt x="1170841" y="2978212"/>
                  <a:pt x="1196340" y="2970175"/>
                  <a:pt x="1217176" y="2954102"/>
                </a:cubicBezTo>
                <a:cubicBezTo>
                  <a:pt x="1241386" y="2935647"/>
                  <a:pt x="1253490" y="2912628"/>
                  <a:pt x="1253490" y="2885045"/>
                </a:cubicBezTo>
                <a:cubicBezTo>
                  <a:pt x="1253490" y="2863217"/>
                  <a:pt x="1245950" y="2844763"/>
                  <a:pt x="1230868" y="2829681"/>
                </a:cubicBezTo>
                <a:cubicBezTo>
                  <a:pt x="1213009" y="2811822"/>
                  <a:pt x="1187311" y="2795352"/>
                  <a:pt x="1153775" y="2780270"/>
                </a:cubicBezTo>
                <a:cubicBezTo>
                  <a:pt x="1135122" y="2771738"/>
                  <a:pt x="1125796" y="2762609"/>
                  <a:pt x="1125796" y="2752886"/>
                </a:cubicBezTo>
                <a:cubicBezTo>
                  <a:pt x="1125796" y="2747330"/>
                  <a:pt x="1127830" y="2742518"/>
                  <a:pt x="1131898" y="2738450"/>
                </a:cubicBezTo>
                <a:cubicBezTo>
                  <a:pt x="1135966" y="2734382"/>
                  <a:pt x="1140778" y="2732348"/>
                  <a:pt x="1146334" y="2732348"/>
                </a:cubicBezTo>
                <a:cubicBezTo>
                  <a:pt x="1154668" y="2732348"/>
                  <a:pt x="1165185" y="2738499"/>
                  <a:pt x="1177886" y="2750802"/>
                </a:cubicBezTo>
                <a:cubicBezTo>
                  <a:pt x="1189990" y="2762312"/>
                  <a:pt x="1198771" y="2769753"/>
                  <a:pt x="1204228" y="2773127"/>
                </a:cubicBezTo>
                <a:cubicBezTo>
                  <a:pt x="1209685" y="2776500"/>
                  <a:pt x="1215886" y="2778187"/>
                  <a:pt x="1222832" y="2778187"/>
                </a:cubicBezTo>
                <a:cubicBezTo>
                  <a:pt x="1231166" y="2778187"/>
                  <a:pt x="1238111" y="2775558"/>
                  <a:pt x="1243668" y="2770299"/>
                </a:cubicBezTo>
                <a:cubicBezTo>
                  <a:pt x="1249224" y="2765040"/>
                  <a:pt x="1252002" y="2758442"/>
                  <a:pt x="1252002" y="2750505"/>
                </a:cubicBezTo>
                <a:cubicBezTo>
                  <a:pt x="1252002" y="2742369"/>
                  <a:pt x="1249621" y="2732745"/>
                  <a:pt x="1244858" y="2721632"/>
                </a:cubicBezTo>
                <a:cubicBezTo>
                  <a:pt x="1240096" y="2710520"/>
                  <a:pt x="1233944" y="2700300"/>
                  <a:pt x="1226404" y="2690973"/>
                </a:cubicBezTo>
                <a:cubicBezTo>
                  <a:pt x="1217077" y="2679266"/>
                  <a:pt x="1207850" y="2673412"/>
                  <a:pt x="1198721" y="2673412"/>
                </a:cubicBezTo>
                <a:close/>
                <a:moveTo>
                  <a:pt x="815638" y="2673412"/>
                </a:moveTo>
                <a:cubicBezTo>
                  <a:pt x="776546" y="2673412"/>
                  <a:pt x="739041" y="2682937"/>
                  <a:pt x="703124" y="2701987"/>
                </a:cubicBezTo>
                <a:cubicBezTo>
                  <a:pt x="690027" y="2709130"/>
                  <a:pt x="679659" y="2717465"/>
                  <a:pt x="672019" y="2726990"/>
                </a:cubicBezTo>
                <a:cubicBezTo>
                  <a:pt x="664379" y="2736515"/>
                  <a:pt x="660559" y="2746040"/>
                  <a:pt x="660559" y="2755565"/>
                </a:cubicBezTo>
                <a:cubicBezTo>
                  <a:pt x="660559" y="2764892"/>
                  <a:pt x="663635" y="2772432"/>
                  <a:pt x="669786" y="2778187"/>
                </a:cubicBezTo>
                <a:cubicBezTo>
                  <a:pt x="675938" y="2783942"/>
                  <a:pt x="683875" y="2786819"/>
                  <a:pt x="693599" y="2786819"/>
                </a:cubicBezTo>
                <a:cubicBezTo>
                  <a:pt x="712847" y="2786819"/>
                  <a:pt x="731302" y="2774218"/>
                  <a:pt x="748963" y="2749016"/>
                </a:cubicBezTo>
                <a:cubicBezTo>
                  <a:pt x="755908" y="2739491"/>
                  <a:pt x="761712" y="2732943"/>
                  <a:pt x="766376" y="2729371"/>
                </a:cubicBezTo>
                <a:cubicBezTo>
                  <a:pt x="771039" y="2725799"/>
                  <a:pt x="776347" y="2724013"/>
                  <a:pt x="782300" y="2724013"/>
                </a:cubicBezTo>
                <a:cubicBezTo>
                  <a:pt x="792222" y="2724013"/>
                  <a:pt x="799366" y="2728726"/>
                  <a:pt x="803732" y="2738152"/>
                </a:cubicBezTo>
                <a:cubicBezTo>
                  <a:pt x="808097" y="2747578"/>
                  <a:pt x="810280" y="2762808"/>
                  <a:pt x="810280" y="2783842"/>
                </a:cubicBezTo>
                <a:cubicBezTo>
                  <a:pt x="810280" y="2792177"/>
                  <a:pt x="808792" y="2797485"/>
                  <a:pt x="805815" y="2799767"/>
                </a:cubicBezTo>
                <a:cubicBezTo>
                  <a:pt x="802839" y="2802049"/>
                  <a:pt x="795596" y="2803190"/>
                  <a:pt x="784086" y="2803190"/>
                </a:cubicBezTo>
                <a:cubicBezTo>
                  <a:pt x="732294" y="2803388"/>
                  <a:pt x="693400" y="2815989"/>
                  <a:pt x="667405" y="2840992"/>
                </a:cubicBezTo>
                <a:cubicBezTo>
                  <a:pt x="650736" y="2856867"/>
                  <a:pt x="642402" y="2875124"/>
                  <a:pt x="642402" y="2895761"/>
                </a:cubicBezTo>
                <a:cubicBezTo>
                  <a:pt x="642402" y="2908660"/>
                  <a:pt x="645478" y="2921012"/>
                  <a:pt x="651629" y="2932819"/>
                </a:cubicBezTo>
                <a:cubicBezTo>
                  <a:pt x="657781" y="2944626"/>
                  <a:pt x="666115" y="2954201"/>
                  <a:pt x="676632" y="2961543"/>
                </a:cubicBezTo>
                <a:cubicBezTo>
                  <a:pt x="692706" y="2972656"/>
                  <a:pt x="713740" y="2978212"/>
                  <a:pt x="739736" y="2978212"/>
                </a:cubicBezTo>
                <a:cubicBezTo>
                  <a:pt x="764937" y="2978212"/>
                  <a:pt x="787460" y="2970969"/>
                  <a:pt x="807303" y="2956483"/>
                </a:cubicBezTo>
                <a:cubicBezTo>
                  <a:pt x="813852" y="2951522"/>
                  <a:pt x="819110" y="2949041"/>
                  <a:pt x="823079" y="2949041"/>
                </a:cubicBezTo>
                <a:cubicBezTo>
                  <a:pt x="826651" y="2949041"/>
                  <a:pt x="830521" y="2951621"/>
                  <a:pt x="834688" y="2956780"/>
                </a:cubicBezTo>
                <a:cubicBezTo>
                  <a:pt x="846793" y="2971068"/>
                  <a:pt x="863263" y="2978212"/>
                  <a:pt x="884099" y="2978212"/>
                </a:cubicBezTo>
                <a:cubicBezTo>
                  <a:pt x="900371" y="2978212"/>
                  <a:pt x="915948" y="2973846"/>
                  <a:pt x="930831" y="2965115"/>
                </a:cubicBezTo>
                <a:cubicBezTo>
                  <a:pt x="942936" y="2958170"/>
                  <a:pt x="952808" y="2949538"/>
                  <a:pt x="960448" y="2939219"/>
                </a:cubicBezTo>
                <a:cubicBezTo>
                  <a:pt x="968088" y="2928900"/>
                  <a:pt x="971907" y="2918978"/>
                  <a:pt x="971907" y="2909453"/>
                </a:cubicBezTo>
                <a:cubicBezTo>
                  <a:pt x="971907" y="2902111"/>
                  <a:pt x="968732" y="2897944"/>
                  <a:pt x="962382" y="2896952"/>
                </a:cubicBezTo>
                <a:cubicBezTo>
                  <a:pt x="956032" y="2895959"/>
                  <a:pt x="951865" y="2894868"/>
                  <a:pt x="949881" y="2893677"/>
                </a:cubicBezTo>
                <a:cubicBezTo>
                  <a:pt x="947896" y="2892487"/>
                  <a:pt x="945813" y="2889709"/>
                  <a:pt x="943630" y="2885343"/>
                </a:cubicBezTo>
                <a:cubicBezTo>
                  <a:pt x="939264" y="2876215"/>
                  <a:pt x="937082" y="2856272"/>
                  <a:pt x="937082" y="2825514"/>
                </a:cubicBezTo>
                <a:lnTo>
                  <a:pt x="937677" y="2781163"/>
                </a:lnTo>
                <a:cubicBezTo>
                  <a:pt x="937677" y="2760129"/>
                  <a:pt x="935147" y="2743609"/>
                  <a:pt x="930087" y="2731604"/>
                </a:cubicBezTo>
                <a:cubicBezTo>
                  <a:pt x="925027" y="2719598"/>
                  <a:pt x="916146" y="2708932"/>
                  <a:pt x="903446" y="2699605"/>
                </a:cubicBezTo>
                <a:cubicBezTo>
                  <a:pt x="879436" y="2682143"/>
                  <a:pt x="850166" y="2673412"/>
                  <a:pt x="815638" y="2673412"/>
                </a:cubicBezTo>
                <a:close/>
                <a:moveTo>
                  <a:pt x="3333512" y="2563874"/>
                </a:moveTo>
                <a:cubicBezTo>
                  <a:pt x="3311882" y="2563874"/>
                  <a:pt x="3288665" y="2568835"/>
                  <a:pt x="3263860" y="2578757"/>
                </a:cubicBezTo>
                <a:cubicBezTo>
                  <a:pt x="3239453" y="2588481"/>
                  <a:pt x="3227249" y="2601875"/>
                  <a:pt x="3227249" y="2618941"/>
                </a:cubicBezTo>
                <a:cubicBezTo>
                  <a:pt x="3227249" y="2631641"/>
                  <a:pt x="3233003" y="2641563"/>
                  <a:pt x="3244513" y="2648706"/>
                </a:cubicBezTo>
                <a:cubicBezTo>
                  <a:pt x="3253046" y="2654263"/>
                  <a:pt x="3264555" y="2657041"/>
                  <a:pt x="3279041" y="2657041"/>
                </a:cubicBezTo>
                <a:cubicBezTo>
                  <a:pt x="3313371" y="2657041"/>
                  <a:pt x="3342640" y="2649996"/>
                  <a:pt x="3366850" y="2635907"/>
                </a:cubicBezTo>
                <a:cubicBezTo>
                  <a:pt x="3382129" y="2626977"/>
                  <a:pt x="3389769" y="2614873"/>
                  <a:pt x="3389769" y="2599593"/>
                </a:cubicBezTo>
                <a:cubicBezTo>
                  <a:pt x="3389769" y="2588679"/>
                  <a:pt x="3384709" y="2579997"/>
                  <a:pt x="3374589" y="2573548"/>
                </a:cubicBezTo>
                <a:cubicBezTo>
                  <a:pt x="3364468" y="2567099"/>
                  <a:pt x="3350776" y="2563874"/>
                  <a:pt x="3333512" y="2563874"/>
                </a:cubicBezTo>
                <a:close/>
                <a:moveTo>
                  <a:pt x="2161937" y="2563874"/>
                </a:moveTo>
                <a:cubicBezTo>
                  <a:pt x="2140307" y="2563874"/>
                  <a:pt x="2117090" y="2568835"/>
                  <a:pt x="2092286" y="2578757"/>
                </a:cubicBezTo>
                <a:cubicBezTo>
                  <a:pt x="2067878" y="2588481"/>
                  <a:pt x="2055674" y="2601875"/>
                  <a:pt x="2055674" y="2618941"/>
                </a:cubicBezTo>
                <a:cubicBezTo>
                  <a:pt x="2055674" y="2631641"/>
                  <a:pt x="2061429" y="2641563"/>
                  <a:pt x="2072938" y="2648706"/>
                </a:cubicBezTo>
                <a:cubicBezTo>
                  <a:pt x="2081471" y="2654263"/>
                  <a:pt x="2092980" y="2657041"/>
                  <a:pt x="2107466" y="2657041"/>
                </a:cubicBezTo>
                <a:cubicBezTo>
                  <a:pt x="2141796" y="2657041"/>
                  <a:pt x="2171065" y="2649996"/>
                  <a:pt x="2195275" y="2635907"/>
                </a:cubicBezTo>
                <a:cubicBezTo>
                  <a:pt x="2210554" y="2626977"/>
                  <a:pt x="2218194" y="2614873"/>
                  <a:pt x="2218194" y="2599593"/>
                </a:cubicBezTo>
                <a:cubicBezTo>
                  <a:pt x="2218194" y="2588679"/>
                  <a:pt x="2213134" y="2579997"/>
                  <a:pt x="2203014" y="2573548"/>
                </a:cubicBezTo>
                <a:cubicBezTo>
                  <a:pt x="2192893" y="2567099"/>
                  <a:pt x="2179201" y="2563874"/>
                  <a:pt x="2161937" y="2563874"/>
                </a:cubicBezTo>
                <a:close/>
                <a:moveTo>
                  <a:pt x="1685687" y="2563874"/>
                </a:moveTo>
                <a:cubicBezTo>
                  <a:pt x="1664058" y="2563874"/>
                  <a:pt x="1640840" y="2568835"/>
                  <a:pt x="1616036" y="2578757"/>
                </a:cubicBezTo>
                <a:cubicBezTo>
                  <a:pt x="1591628" y="2588481"/>
                  <a:pt x="1579424" y="2601875"/>
                  <a:pt x="1579424" y="2618941"/>
                </a:cubicBezTo>
                <a:cubicBezTo>
                  <a:pt x="1579424" y="2631641"/>
                  <a:pt x="1585179" y="2641563"/>
                  <a:pt x="1596688" y="2648706"/>
                </a:cubicBezTo>
                <a:cubicBezTo>
                  <a:pt x="1605221" y="2654263"/>
                  <a:pt x="1616730" y="2657041"/>
                  <a:pt x="1631216" y="2657041"/>
                </a:cubicBezTo>
                <a:cubicBezTo>
                  <a:pt x="1665546" y="2657041"/>
                  <a:pt x="1694815" y="2649996"/>
                  <a:pt x="1719025" y="2635907"/>
                </a:cubicBezTo>
                <a:cubicBezTo>
                  <a:pt x="1734304" y="2626977"/>
                  <a:pt x="1741944" y="2614873"/>
                  <a:pt x="1741944" y="2599593"/>
                </a:cubicBezTo>
                <a:cubicBezTo>
                  <a:pt x="1741944" y="2588679"/>
                  <a:pt x="1736884" y="2579997"/>
                  <a:pt x="1726764" y="2573548"/>
                </a:cubicBezTo>
                <a:cubicBezTo>
                  <a:pt x="1716643" y="2567099"/>
                  <a:pt x="1702951" y="2563874"/>
                  <a:pt x="1685687" y="2563874"/>
                </a:cubicBezTo>
                <a:close/>
                <a:moveTo>
                  <a:pt x="580489" y="2563577"/>
                </a:moveTo>
                <a:cubicBezTo>
                  <a:pt x="570568" y="2563577"/>
                  <a:pt x="554693" y="2565462"/>
                  <a:pt x="532864" y="2569232"/>
                </a:cubicBezTo>
                <a:cubicBezTo>
                  <a:pt x="511036" y="2573002"/>
                  <a:pt x="493276" y="2576971"/>
                  <a:pt x="479584" y="2581138"/>
                </a:cubicBezTo>
                <a:cubicBezTo>
                  <a:pt x="459145" y="2587290"/>
                  <a:pt x="444262" y="2593987"/>
                  <a:pt x="434935" y="2601230"/>
                </a:cubicBezTo>
                <a:cubicBezTo>
                  <a:pt x="425609" y="2608473"/>
                  <a:pt x="420946" y="2616956"/>
                  <a:pt x="420946" y="2626680"/>
                </a:cubicBezTo>
                <a:cubicBezTo>
                  <a:pt x="420946" y="2632831"/>
                  <a:pt x="422484" y="2638040"/>
                  <a:pt x="425559" y="2642307"/>
                </a:cubicBezTo>
                <a:cubicBezTo>
                  <a:pt x="428635" y="2646573"/>
                  <a:pt x="434340" y="2651088"/>
                  <a:pt x="442675" y="2655850"/>
                </a:cubicBezTo>
                <a:cubicBezTo>
                  <a:pt x="453787" y="2662597"/>
                  <a:pt x="460732" y="2672916"/>
                  <a:pt x="463510" y="2686806"/>
                </a:cubicBezTo>
                <a:cubicBezTo>
                  <a:pt x="466289" y="2700697"/>
                  <a:pt x="467678" y="2731852"/>
                  <a:pt x="467678" y="2780270"/>
                </a:cubicBezTo>
                <a:cubicBezTo>
                  <a:pt x="467678" y="2827895"/>
                  <a:pt x="466090" y="2864606"/>
                  <a:pt x="462915" y="2890403"/>
                </a:cubicBezTo>
                <a:cubicBezTo>
                  <a:pt x="461129" y="2905484"/>
                  <a:pt x="456367" y="2914712"/>
                  <a:pt x="448628" y="2918085"/>
                </a:cubicBezTo>
                <a:cubicBezTo>
                  <a:pt x="440293" y="2921657"/>
                  <a:pt x="434886" y="2924733"/>
                  <a:pt x="432405" y="2927313"/>
                </a:cubicBezTo>
                <a:cubicBezTo>
                  <a:pt x="429925" y="2929892"/>
                  <a:pt x="428685" y="2933563"/>
                  <a:pt x="428685" y="2938326"/>
                </a:cubicBezTo>
                <a:cubicBezTo>
                  <a:pt x="428685" y="2944279"/>
                  <a:pt x="430967" y="2949984"/>
                  <a:pt x="435531" y="2955441"/>
                </a:cubicBezTo>
                <a:cubicBezTo>
                  <a:pt x="440095" y="2960898"/>
                  <a:pt x="445949" y="2964917"/>
                  <a:pt x="453093" y="2967496"/>
                </a:cubicBezTo>
                <a:cubicBezTo>
                  <a:pt x="468571" y="2973251"/>
                  <a:pt x="495459" y="2976128"/>
                  <a:pt x="533757" y="2976128"/>
                </a:cubicBezTo>
                <a:cubicBezTo>
                  <a:pt x="567690" y="2976128"/>
                  <a:pt x="591800" y="2973945"/>
                  <a:pt x="606088" y="2969580"/>
                </a:cubicBezTo>
                <a:cubicBezTo>
                  <a:pt x="613827" y="2967397"/>
                  <a:pt x="620028" y="2963627"/>
                  <a:pt x="624691" y="2958269"/>
                </a:cubicBezTo>
                <a:cubicBezTo>
                  <a:pt x="629355" y="2952911"/>
                  <a:pt x="631686" y="2946958"/>
                  <a:pt x="631686" y="2940409"/>
                </a:cubicBezTo>
                <a:cubicBezTo>
                  <a:pt x="631686" y="2935250"/>
                  <a:pt x="630446" y="2931281"/>
                  <a:pt x="627966" y="2928503"/>
                </a:cubicBezTo>
                <a:cubicBezTo>
                  <a:pt x="625485" y="2925725"/>
                  <a:pt x="620574" y="2922749"/>
                  <a:pt x="613232" y="2919573"/>
                </a:cubicBezTo>
                <a:cubicBezTo>
                  <a:pt x="604699" y="2915803"/>
                  <a:pt x="599787" y="2910446"/>
                  <a:pt x="598498" y="2903500"/>
                </a:cubicBezTo>
                <a:cubicBezTo>
                  <a:pt x="597208" y="2896555"/>
                  <a:pt x="596563" y="2871948"/>
                  <a:pt x="596563" y="2829681"/>
                </a:cubicBezTo>
                <a:lnTo>
                  <a:pt x="596563" y="2734134"/>
                </a:lnTo>
                <a:cubicBezTo>
                  <a:pt x="596960" y="2704567"/>
                  <a:pt x="598448" y="2672023"/>
                  <a:pt x="601028" y="2636502"/>
                </a:cubicBezTo>
                <a:cubicBezTo>
                  <a:pt x="603012" y="2613682"/>
                  <a:pt x="604004" y="2599097"/>
                  <a:pt x="604004" y="2592747"/>
                </a:cubicBezTo>
                <a:cubicBezTo>
                  <a:pt x="604004" y="2573300"/>
                  <a:pt x="596166" y="2563577"/>
                  <a:pt x="580489" y="2563577"/>
                </a:cubicBezTo>
                <a:close/>
                <a:moveTo>
                  <a:pt x="1930361" y="2560600"/>
                </a:moveTo>
                <a:cubicBezTo>
                  <a:pt x="1884720" y="2560600"/>
                  <a:pt x="1849696" y="2571812"/>
                  <a:pt x="1825288" y="2594235"/>
                </a:cubicBezTo>
                <a:cubicBezTo>
                  <a:pt x="1808619" y="2609515"/>
                  <a:pt x="1800285" y="2629259"/>
                  <a:pt x="1800285" y="2653469"/>
                </a:cubicBezTo>
                <a:cubicBezTo>
                  <a:pt x="1800285" y="2669939"/>
                  <a:pt x="1804849" y="2686409"/>
                  <a:pt x="1813977" y="2702880"/>
                </a:cubicBezTo>
                <a:cubicBezTo>
                  <a:pt x="1819335" y="2712802"/>
                  <a:pt x="1822014" y="2719152"/>
                  <a:pt x="1822014" y="2721930"/>
                </a:cubicBezTo>
                <a:cubicBezTo>
                  <a:pt x="1822014" y="2728677"/>
                  <a:pt x="1818343" y="2732249"/>
                  <a:pt x="1811001" y="2732645"/>
                </a:cubicBezTo>
                <a:cubicBezTo>
                  <a:pt x="1803261" y="2733042"/>
                  <a:pt x="1798548" y="2733985"/>
                  <a:pt x="1796862" y="2735473"/>
                </a:cubicBezTo>
                <a:cubicBezTo>
                  <a:pt x="1795175" y="2736961"/>
                  <a:pt x="1794133" y="2740781"/>
                  <a:pt x="1793736" y="2746933"/>
                </a:cubicBezTo>
                <a:lnTo>
                  <a:pt x="1791355" y="2784438"/>
                </a:lnTo>
                <a:cubicBezTo>
                  <a:pt x="1791157" y="2788605"/>
                  <a:pt x="1792546" y="2791234"/>
                  <a:pt x="1795522" y="2792325"/>
                </a:cubicBezTo>
                <a:cubicBezTo>
                  <a:pt x="1798499" y="2793417"/>
                  <a:pt x="1805345" y="2793963"/>
                  <a:pt x="1816061" y="2793963"/>
                </a:cubicBezTo>
                <a:cubicBezTo>
                  <a:pt x="1825189" y="2793764"/>
                  <a:pt x="1831489" y="2795600"/>
                  <a:pt x="1834962" y="2799469"/>
                </a:cubicBezTo>
                <a:cubicBezTo>
                  <a:pt x="1838434" y="2803339"/>
                  <a:pt x="1840171" y="2810234"/>
                  <a:pt x="1840171" y="2820156"/>
                </a:cubicBezTo>
                <a:cubicBezTo>
                  <a:pt x="1840171" y="2842381"/>
                  <a:pt x="1838484" y="2863217"/>
                  <a:pt x="1835111" y="2882664"/>
                </a:cubicBezTo>
                <a:cubicBezTo>
                  <a:pt x="1832928" y="2895563"/>
                  <a:pt x="1826578" y="2904393"/>
                  <a:pt x="1816061" y="2909155"/>
                </a:cubicBezTo>
                <a:cubicBezTo>
                  <a:pt x="1806337" y="2913323"/>
                  <a:pt x="1800037" y="2916994"/>
                  <a:pt x="1797159" y="2920169"/>
                </a:cubicBezTo>
                <a:cubicBezTo>
                  <a:pt x="1794282" y="2923344"/>
                  <a:pt x="1792843" y="2928305"/>
                  <a:pt x="1792843" y="2935052"/>
                </a:cubicBezTo>
                <a:cubicBezTo>
                  <a:pt x="1792843" y="2962436"/>
                  <a:pt x="1827272" y="2976128"/>
                  <a:pt x="1896130" y="2976128"/>
                </a:cubicBezTo>
                <a:cubicBezTo>
                  <a:pt x="1942564" y="2976128"/>
                  <a:pt x="1975952" y="2972854"/>
                  <a:pt x="1996291" y="2966305"/>
                </a:cubicBezTo>
                <a:cubicBezTo>
                  <a:pt x="2016631" y="2959757"/>
                  <a:pt x="2026801" y="2949041"/>
                  <a:pt x="2026801" y="2934159"/>
                </a:cubicBezTo>
                <a:cubicBezTo>
                  <a:pt x="2026801" y="2920070"/>
                  <a:pt x="2018070" y="2910446"/>
                  <a:pt x="2000607" y="2905286"/>
                </a:cubicBezTo>
                <a:cubicBezTo>
                  <a:pt x="1992868" y="2903103"/>
                  <a:pt x="1987312" y="2900573"/>
                  <a:pt x="1983939" y="2897696"/>
                </a:cubicBezTo>
                <a:cubicBezTo>
                  <a:pt x="1980565" y="2894819"/>
                  <a:pt x="1977986" y="2890304"/>
                  <a:pt x="1976200" y="2884152"/>
                </a:cubicBezTo>
                <a:cubicBezTo>
                  <a:pt x="1971636" y="2869865"/>
                  <a:pt x="1969354" y="2852303"/>
                  <a:pt x="1969354" y="2831467"/>
                </a:cubicBezTo>
                <a:cubicBezTo>
                  <a:pt x="1969354" y="2816188"/>
                  <a:pt x="1970842" y="2805819"/>
                  <a:pt x="1973818" y="2800362"/>
                </a:cubicBezTo>
                <a:cubicBezTo>
                  <a:pt x="1976795" y="2794905"/>
                  <a:pt x="1982450" y="2792177"/>
                  <a:pt x="1990785" y="2792177"/>
                </a:cubicBezTo>
                <a:cubicBezTo>
                  <a:pt x="1993166" y="2792177"/>
                  <a:pt x="1996143" y="2792276"/>
                  <a:pt x="1999714" y="2792474"/>
                </a:cubicBezTo>
                <a:cubicBezTo>
                  <a:pt x="2004874" y="2792871"/>
                  <a:pt x="2008148" y="2793070"/>
                  <a:pt x="2009537" y="2793070"/>
                </a:cubicBezTo>
                <a:cubicBezTo>
                  <a:pt x="2015689" y="2793070"/>
                  <a:pt x="2019657" y="2792127"/>
                  <a:pt x="2021443" y="2790242"/>
                </a:cubicBezTo>
                <a:cubicBezTo>
                  <a:pt x="2023229" y="2788357"/>
                  <a:pt x="2024321" y="2783842"/>
                  <a:pt x="2024718" y="2776698"/>
                </a:cubicBezTo>
                <a:lnTo>
                  <a:pt x="2027099" y="2741277"/>
                </a:lnTo>
                <a:cubicBezTo>
                  <a:pt x="2027496" y="2736912"/>
                  <a:pt x="2026355" y="2733787"/>
                  <a:pt x="2023676" y="2731901"/>
                </a:cubicBezTo>
                <a:cubicBezTo>
                  <a:pt x="2020997" y="2730016"/>
                  <a:pt x="2016582" y="2729073"/>
                  <a:pt x="2010430" y="2729073"/>
                </a:cubicBezTo>
                <a:lnTo>
                  <a:pt x="1973521" y="2729073"/>
                </a:lnTo>
                <a:cubicBezTo>
                  <a:pt x="1968560" y="2729073"/>
                  <a:pt x="1965385" y="2727883"/>
                  <a:pt x="1963996" y="2725502"/>
                </a:cubicBezTo>
                <a:cubicBezTo>
                  <a:pt x="1961416" y="2719747"/>
                  <a:pt x="1958489" y="2715282"/>
                  <a:pt x="1955215" y="2712107"/>
                </a:cubicBezTo>
                <a:cubicBezTo>
                  <a:pt x="1951941" y="2708932"/>
                  <a:pt x="1945739" y="2704567"/>
                  <a:pt x="1936611" y="2699010"/>
                </a:cubicBezTo>
                <a:cubicBezTo>
                  <a:pt x="1906846" y="2681151"/>
                  <a:pt x="1891963" y="2664383"/>
                  <a:pt x="1891963" y="2648706"/>
                </a:cubicBezTo>
                <a:cubicBezTo>
                  <a:pt x="1891963" y="2642952"/>
                  <a:pt x="1893947" y="2638090"/>
                  <a:pt x="1897916" y="2634121"/>
                </a:cubicBezTo>
                <a:cubicBezTo>
                  <a:pt x="1901885" y="2630152"/>
                  <a:pt x="1906647" y="2628168"/>
                  <a:pt x="1912204" y="2628168"/>
                </a:cubicBezTo>
                <a:cubicBezTo>
                  <a:pt x="1920736" y="2628168"/>
                  <a:pt x="1929269" y="2632732"/>
                  <a:pt x="1937802" y="2641860"/>
                </a:cubicBezTo>
                <a:cubicBezTo>
                  <a:pt x="1949708" y="2654957"/>
                  <a:pt x="1957249" y="2662796"/>
                  <a:pt x="1960424" y="2665375"/>
                </a:cubicBezTo>
                <a:cubicBezTo>
                  <a:pt x="1973521" y="2675297"/>
                  <a:pt x="1987213" y="2680258"/>
                  <a:pt x="2001501" y="2680258"/>
                </a:cubicBezTo>
                <a:cubicBezTo>
                  <a:pt x="2014200" y="2680258"/>
                  <a:pt x="2024817" y="2675843"/>
                  <a:pt x="2033350" y="2667012"/>
                </a:cubicBezTo>
                <a:cubicBezTo>
                  <a:pt x="2041883" y="2658182"/>
                  <a:pt x="2046149" y="2647317"/>
                  <a:pt x="2046149" y="2634419"/>
                </a:cubicBezTo>
                <a:cubicBezTo>
                  <a:pt x="2046149" y="2616559"/>
                  <a:pt x="2037517" y="2600784"/>
                  <a:pt x="2020253" y="2587091"/>
                </a:cubicBezTo>
                <a:cubicBezTo>
                  <a:pt x="1997829" y="2569431"/>
                  <a:pt x="1967865" y="2560600"/>
                  <a:pt x="1930361" y="2560600"/>
                </a:cubicBezTo>
                <a:close/>
                <a:moveTo>
                  <a:pt x="1373743" y="2256693"/>
                </a:moveTo>
                <a:cubicBezTo>
                  <a:pt x="1374736" y="2256693"/>
                  <a:pt x="1376224" y="2256892"/>
                  <a:pt x="1378208" y="2257288"/>
                </a:cubicBezTo>
                <a:cubicBezTo>
                  <a:pt x="1382574" y="2258281"/>
                  <a:pt x="1388229" y="2259074"/>
                  <a:pt x="1395175" y="2259670"/>
                </a:cubicBezTo>
                <a:cubicBezTo>
                  <a:pt x="1404501" y="2260662"/>
                  <a:pt x="1414225" y="2261158"/>
                  <a:pt x="1424345" y="2261158"/>
                </a:cubicBezTo>
                <a:cubicBezTo>
                  <a:pt x="1438037" y="2261158"/>
                  <a:pt x="1450439" y="2260265"/>
                  <a:pt x="1461552" y="2258479"/>
                </a:cubicBezTo>
                <a:cubicBezTo>
                  <a:pt x="1467505" y="2257685"/>
                  <a:pt x="1472069" y="2257288"/>
                  <a:pt x="1475244" y="2257288"/>
                </a:cubicBezTo>
                <a:cubicBezTo>
                  <a:pt x="1481396" y="2257288"/>
                  <a:pt x="1486555" y="2259025"/>
                  <a:pt x="1490722" y="2262497"/>
                </a:cubicBezTo>
                <a:cubicBezTo>
                  <a:pt x="1494889" y="2265970"/>
                  <a:pt x="1496973" y="2270187"/>
                  <a:pt x="1496973" y="2275148"/>
                </a:cubicBezTo>
                <a:cubicBezTo>
                  <a:pt x="1496973" y="2284474"/>
                  <a:pt x="1491466" y="2291717"/>
                  <a:pt x="1480453" y="2296877"/>
                </a:cubicBezTo>
                <a:cubicBezTo>
                  <a:pt x="1469440" y="2302036"/>
                  <a:pt x="1454210" y="2304616"/>
                  <a:pt x="1434763" y="2304616"/>
                </a:cubicBezTo>
                <a:cubicBezTo>
                  <a:pt x="1414522" y="2304616"/>
                  <a:pt x="1398052" y="2300994"/>
                  <a:pt x="1385352" y="2293751"/>
                </a:cubicBezTo>
                <a:cubicBezTo>
                  <a:pt x="1372652" y="2286508"/>
                  <a:pt x="1366302" y="2277033"/>
                  <a:pt x="1366302" y="2265325"/>
                </a:cubicBezTo>
                <a:cubicBezTo>
                  <a:pt x="1366302" y="2259570"/>
                  <a:pt x="1368782" y="2256693"/>
                  <a:pt x="1373743" y="2256693"/>
                </a:cubicBezTo>
                <a:close/>
                <a:moveTo>
                  <a:pt x="1090970" y="2112330"/>
                </a:moveTo>
                <a:cubicBezTo>
                  <a:pt x="1097320" y="2112528"/>
                  <a:pt x="1101636" y="2114513"/>
                  <a:pt x="1103918" y="2118283"/>
                </a:cubicBezTo>
                <a:cubicBezTo>
                  <a:pt x="1106200" y="2122053"/>
                  <a:pt x="1107341" y="2129395"/>
                  <a:pt x="1107341" y="2140310"/>
                </a:cubicBezTo>
                <a:cubicBezTo>
                  <a:pt x="1107341" y="2167099"/>
                  <a:pt x="1099403" y="2180493"/>
                  <a:pt x="1083528" y="2180493"/>
                </a:cubicBezTo>
                <a:cubicBezTo>
                  <a:pt x="1075988" y="2180493"/>
                  <a:pt x="1069935" y="2177566"/>
                  <a:pt x="1065371" y="2171712"/>
                </a:cubicBezTo>
                <a:cubicBezTo>
                  <a:pt x="1060807" y="2165858"/>
                  <a:pt x="1058525" y="2158169"/>
                  <a:pt x="1058525" y="2148644"/>
                </a:cubicBezTo>
                <a:cubicBezTo>
                  <a:pt x="1058525" y="2138722"/>
                  <a:pt x="1061750" y="2130189"/>
                  <a:pt x="1068199" y="2123046"/>
                </a:cubicBezTo>
                <a:cubicBezTo>
                  <a:pt x="1074648" y="2115902"/>
                  <a:pt x="1082239" y="2112330"/>
                  <a:pt x="1090970" y="2112330"/>
                </a:cubicBezTo>
                <a:close/>
                <a:moveTo>
                  <a:pt x="1794927" y="1993863"/>
                </a:moveTo>
                <a:cubicBezTo>
                  <a:pt x="1804849" y="1993863"/>
                  <a:pt x="1812886" y="1997236"/>
                  <a:pt x="1819037" y="2003983"/>
                </a:cubicBezTo>
                <a:cubicBezTo>
                  <a:pt x="1825189" y="2010730"/>
                  <a:pt x="1828264" y="2019461"/>
                  <a:pt x="1828264" y="2030177"/>
                </a:cubicBezTo>
                <a:cubicBezTo>
                  <a:pt x="1828264" y="2041884"/>
                  <a:pt x="1821914" y="2047738"/>
                  <a:pt x="1809214" y="2047738"/>
                </a:cubicBezTo>
                <a:lnTo>
                  <a:pt x="1779151" y="2047738"/>
                </a:lnTo>
                <a:cubicBezTo>
                  <a:pt x="1772007" y="2047738"/>
                  <a:pt x="1766997" y="2046548"/>
                  <a:pt x="1764120" y="2044167"/>
                </a:cubicBezTo>
                <a:cubicBezTo>
                  <a:pt x="1761242" y="2041785"/>
                  <a:pt x="1759804" y="2037618"/>
                  <a:pt x="1759804" y="2031665"/>
                </a:cubicBezTo>
                <a:cubicBezTo>
                  <a:pt x="1759804" y="2023331"/>
                  <a:pt x="1762780" y="2015095"/>
                  <a:pt x="1768733" y="2006960"/>
                </a:cubicBezTo>
                <a:cubicBezTo>
                  <a:pt x="1775083" y="1998228"/>
                  <a:pt x="1783814" y="1993863"/>
                  <a:pt x="1794927" y="1993863"/>
                </a:cubicBezTo>
                <a:close/>
                <a:moveTo>
                  <a:pt x="1438632" y="1985826"/>
                </a:moveTo>
                <a:cubicBezTo>
                  <a:pt x="1450340" y="1986223"/>
                  <a:pt x="1459419" y="1992325"/>
                  <a:pt x="1465868" y="2004132"/>
                </a:cubicBezTo>
                <a:cubicBezTo>
                  <a:pt x="1472317" y="2015939"/>
                  <a:pt x="1475542" y="2032459"/>
                  <a:pt x="1475542" y="2053692"/>
                </a:cubicBezTo>
                <a:cubicBezTo>
                  <a:pt x="1475542" y="2067185"/>
                  <a:pt x="1472466" y="2077951"/>
                  <a:pt x="1466314" y="2085987"/>
                </a:cubicBezTo>
                <a:cubicBezTo>
                  <a:pt x="1460163" y="2094024"/>
                  <a:pt x="1451829" y="2098042"/>
                  <a:pt x="1441311" y="2098042"/>
                </a:cubicBezTo>
                <a:cubicBezTo>
                  <a:pt x="1430596" y="2098042"/>
                  <a:pt x="1421964" y="2091593"/>
                  <a:pt x="1415415" y="2078695"/>
                </a:cubicBezTo>
                <a:cubicBezTo>
                  <a:pt x="1408867" y="2065796"/>
                  <a:pt x="1405593" y="2048631"/>
                  <a:pt x="1405593" y="2027200"/>
                </a:cubicBezTo>
                <a:cubicBezTo>
                  <a:pt x="1405593" y="2014699"/>
                  <a:pt x="1408619" y="2004677"/>
                  <a:pt x="1414671" y="1997137"/>
                </a:cubicBezTo>
                <a:cubicBezTo>
                  <a:pt x="1420723" y="1989596"/>
                  <a:pt x="1428711" y="1985826"/>
                  <a:pt x="1438632" y="1985826"/>
                </a:cubicBezTo>
                <a:close/>
                <a:moveTo>
                  <a:pt x="494764" y="1942368"/>
                </a:moveTo>
                <a:cubicBezTo>
                  <a:pt x="469761" y="1942567"/>
                  <a:pt x="432157" y="1951695"/>
                  <a:pt x="381953" y="1969753"/>
                </a:cubicBezTo>
                <a:cubicBezTo>
                  <a:pt x="361117" y="1977492"/>
                  <a:pt x="350699" y="1988009"/>
                  <a:pt x="350699" y="2001304"/>
                </a:cubicBezTo>
                <a:cubicBezTo>
                  <a:pt x="350699" y="2005471"/>
                  <a:pt x="351542" y="2008746"/>
                  <a:pt x="353229" y="2011127"/>
                </a:cubicBezTo>
                <a:cubicBezTo>
                  <a:pt x="354916" y="2013508"/>
                  <a:pt x="358735" y="2016981"/>
                  <a:pt x="364689" y="2021545"/>
                </a:cubicBezTo>
                <a:cubicBezTo>
                  <a:pt x="370840" y="2026109"/>
                  <a:pt x="374859" y="2032112"/>
                  <a:pt x="376744" y="2039553"/>
                </a:cubicBezTo>
                <a:cubicBezTo>
                  <a:pt x="378629" y="2046994"/>
                  <a:pt x="379571" y="2060141"/>
                  <a:pt x="379571" y="2078992"/>
                </a:cubicBezTo>
                <a:cubicBezTo>
                  <a:pt x="379571" y="2105385"/>
                  <a:pt x="378480" y="2130884"/>
                  <a:pt x="376297" y="2155490"/>
                </a:cubicBezTo>
                <a:cubicBezTo>
                  <a:pt x="374908" y="2169778"/>
                  <a:pt x="369749" y="2180989"/>
                  <a:pt x="360819" y="2189125"/>
                </a:cubicBezTo>
                <a:cubicBezTo>
                  <a:pt x="354072" y="2195078"/>
                  <a:pt x="349756" y="2199444"/>
                  <a:pt x="347871" y="2202222"/>
                </a:cubicBezTo>
                <a:cubicBezTo>
                  <a:pt x="345986" y="2205000"/>
                  <a:pt x="345043" y="2208374"/>
                  <a:pt x="345043" y="2212342"/>
                </a:cubicBezTo>
                <a:cubicBezTo>
                  <a:pt x="345043" y="2222859"/>
                  <a:pt x="352187" y="2230549"/>
                  <a:pt x="366475" y="2235411"/>
                </a:cubicBezTo>
                <a:cubicBezTo>
                  <a:pt x="380762" y="2240272"/>
                  <a:pt x="403185" y="2242703"/>
                  <a:pt x="433745" y="2242703"/>
                </a:cubicBezTo>
                <a:cubicBezTo>
                  <a:pt x="457359" y="2242703"/>
                  <a:pt x="478989" y="2240024"/>
                  <a:pt x="498634" y="2234667"/>
                </a:cubicBezTo>
                <a:cubicBezTo>
                  <a:pt x="516692" y="2229706"/>
                  <a:pt x="525721" y="2220776"/>
                  <a:pt x="525721" y="2207878"/>
                </a:cubicBezTo>
                <a:cubicBezTo>
                  <a:pt x="525721" y="2202520"/>
                  <a:pt x="523339" y="2195574"/>
                  <a:pt x="518577" y="2187042"/>
                </a:cubicBezTo>
                <a:cubicBezTo>
                  <a:pt x="514608" y="2179699"/>
                  <a:pt x="512177" y="2172655"/>
                  <a:pt x="511284" y="2165908"/>
                </a:cubicBezTo>
                <a:cubicBezTo>
                  <a:pt x="510391" y="2159161"/>
                  <a:pt x="509945" y="2144874"/>
                  <a:pt x="509945" y="2123046"/>
                </a:cubicBezTo>
                <a:cubicBezTo>
                  <a:pt x="509945" y="2093875"/>
                  <a:pt x="511135" y="2071452"/>
                  <a:pt x="513517" y="2055775"/>
                </a:cubicBezTo>
                <a:cubicBezTo>
                  <a:pt x="516295" y="2039106"/>
                  <a:pt x="525125" y="2030772"/>
                  <a:pt x="540008" y="2030772"/>
                </a:cubicBezTo>
                <a:cubicBezTo>
                  <a:pt x="559852" y="2030772"/>
                  <a:pt x="569774" y="2050219"/>
                  <a:pt x="569774" y="2089113"/>
                </a:cubicBezTo>
                <a:cubicBezTo>
                  <a:pt x="569774" y="2111338"/>
                  <a:pt x="569079" y="2133364"/>
                  <a:pt x="567690" y="2155192"/>
                </a:cubicBezTo>
                <a:cubicBezTo>
                  <a:pt x="567095" y="2164916"/>
                  <a:pt x="566152" y="2171613"/>
                  <a:pt x="564862" y="2175284"/>
                </a:cubicBezTo>
                <a:cubicBezTo>
                  <a:pt x="563573" y="2178955"/>
                  <a:pt x="560745" y="2182874"/>
                  <a:pt x="556379" y="2187042"/>
                </a:cubicBezTo>
                <a:cubicBezTo>
                  <a:pt x="548839" y="2194185"/>
                  <a:pt x="544423" y="2198749"/>
                  <a:pt x="543134" y="2200734"/>
                </a:cubicBezTo>
                <a:cubicBezTo>
                  <a:pt x="541844" y="2202718"/>
                  <a:pt x="541199" y="2206191"/>
                  <a:pt x="541199" y="2211152"/>
                </a:cubicBezTo>
                <a:cubicBezTo>
                  <a:pt x="541199" y="2222264"/>
                  <a:pt x="546358" y="2230003"/>
                  <a:pt x="556677" y="2234369"/>
                </a:cubicBezTo>
                <a:cubicBezTo>
                  <a:pt x="569575" y="2239925"/>
                  <a:pt x="594578" y="2242703"/>
                  <a:pt x="631686" y="2242703"/>
                </a:cubicBezTo>
                <a:cubicBezTo>
                  <a:pt x="693400" y="2242703"/>
                  <a:pt x="724257" y="2230896"/>
                  <a:pt x="724257" y="2207282"/>
                </a:cubicBezTo>
                <a:cubicBezTo>
                  <a:pt x="724257" y="2202718"/>
                  <a:pt x="723265" y="2198948"/>
                  <a:pt x="721281" y="2195971"/>
                </a:cubicBezTo>
                <a:cubicBezTo>
                  <a:pt x="712748" y="2183271"/>
                  <a:pt x="707737" y="2173349"/>
                  <a:pt x="706249" y="2166206"/>
                </a:cubicBezTo>
                <a:cubicBezTo>
                  <a:pt x="704761" y="2159062"/>
                  <a:pt x="703719" y="2138821"/>
                  <a:pt x="703124" y="2105484"/>
                </a:cubicBezTo>
                <a:cubicBezTo>
                  <a:pt x="703322" y="2074528"/>
                  <a:pt x="704314" y="2055478"/>
                  <a:pt x="706100" y="2048334"/>
                </a:cubicBezTo>
                <a:cubicBezTo>
                  <a:pt x="707688" y="2042182"/>
                  <a:pt x="711012" y="2037072"/>
                  <a:pt x="716072" y="2033005"/>
                </a:cubicBezTo>
                <a:cubicBezTo>
                  <a:pt x="721132" y="2028936"/>
                  <a:pt x="726936" y="2026903"/>
                  <a:pt x="733485" y="2026903"/>
                </a:cubicBezTo>
                <a:cubicBezTo>
                  <a:pt x="746582" y="2026903"/>
                  <a:pt x="755313" y="2033153"/>
                  <a:pt x="759678" y="2045655"/>
                </a:cubicBezTo>
                <a:cubicBezTo>
                  <a:pt x="763449" y="2056172"/>
                  <a:pt x="765334" y="2074825"/>
                  <a:pt x="765334" y="2101614"/>
                </a:cubicBezTo>
                <a:cubicBezTo>
                  <a:pt x="765334" y="2147652"/>
                  <a:pt x="762258" y="2174738"/>
                  <a:pt x="756107" y="2182874"/>
                </a:cubicBezTo>
                <a:cubicBezTo>
                  <a:pt x="749558" y="2191804"/>
                  <a:pt x="745738" y="2197311"/>
                  <a:pt x="744647" y="2199394"/>
                </a:cubicBezTo>
                <a:cubicBezTo>
                  <a:pt x="743555" y="2201478"/>
                  <a:pt x="743010" y="2204504"/>
                  <a:pt x="743010" y="2208473"/>
                </a:cubicBezTo>
                <a:cubicBezTo>
                  <a:pt x="743010" y="2218792"/>
                  <a:pt x="751096" y="2227126"/>
                  <a:pt x="767269" y="2233476"/>
                </a:cubicBezTo>
                <a:cubicBezTo>
                  <a:pt x="783441" y="2239826"/>
                  <a:pt x="804724" y="2243001"/>
                  <a:pt x="831116" y="2243001"/>
                </a:cubicBezTo>
                <a:cubicBezTo>
                  <a:pt x="890846" y="2243001"/>
                  <a:pt x="920710" y="2230301"/>
                  <a:pt x="920710" y="2204901"/>
                </a:cubicBezTo>
                <a:cubicBezTo>
                  <a:pt x="920710" y="2201726"/>
                  <a:pt x="920165" y="2199196"/>
                  <a:pt x="919073" y="2197311"/>
                </a:cubicBezTo>
                <a:cubicBezTo>
                  <a:pt x="917982" y="2195426"/>
                  <a:pt x="915055" y="2191606"/>
                  <a:pt x="910292" y="2185851"/>
                </a:cubicBezTo>
                <a:cubicBezTo>
                  <a:pt x="902355" y="2176326"/>
                  <a:pt x="898386" y="2165213"/>
                  <a:pt x="898386" y="2152513"/>
                </a:cubicBezTo>
                <a:cubicBezTo>
                  <a:pt x="898386" y="2150728"/>
                  <a:pt x="898486" y="2147751"/>
                  <a:pt x="898684" y="2143584"/>
                </a:cubicBezTo>
                <a:cubicBezTo>
                  <a:pt x="898882" y="2136837"/>
                  <a:pt x="898982" y="2125129"/>
                  <a:pt x="898982" y="2108460"/>
                </a:cubicBezTo>
                <a:cubicBezTo>
                  <a:pt x="898982" y="2082465"/>
                  <a:pt x="899180" y="2066888"/>
                  <a:pt x="899577" y="2061728"/>
                </a:cubicBezTo>
                <a:cubicBezTo>
                  <a:pt x="899974" y="2046647"/>
                  <a:pt x="900172" y="2035931"/>
                  <a:pt x="900172" y="2029581"/>
                </a:cubicBezTo>
                <a:cubicBezTo>
                  <a:pt x="900172" y="2000213"/>
                  <a:pt x="891639" y="1978186"/>
                  <a:pt x="874574" y="1963502"/>
                </a:cubicBezTo>
                <a:cubicBezTo>
                  <a:pt x="858302" y="1949413"/>
                  <a:pt x="837367" y="1942368"/>
                  <a:pt x="811768" y="1942368"/>
                </a:cubicBezTo>
                <a:cubicBezTo>
                  <a:pt x="779026" y="1942368"/>
                  <a:pt x="749757" y="1954969"/>
                  <a:pt x="723960" y="1980171"/>
                </a:cubicBezTo>
                <a:cubicBezTo>
                  <a:pt x="715824" y="1988108"/>
                  <a:pt x="710664" y="1992077"/>
                  <a:pt x="708482" y="1992077"/>
                </a:cubicBezTo>
                <a:cubicBezTo>
                  <a:pt x="705307" y="1992077"/>
                  <a:pt x="701239" y="1987612"/>
                  <a:pt x="696278" y="1978682"/>
                </a:cubicBezTo>
                <a:cubicBezTo>
                  <a:pt x="683379" y="1954473"/>
                  <a:pt x="660361" y="1942368"/>
                  <a:pt x="627221" y="1942368"/>
                </a:cubicBezTo>
                <a:cubicBezTo>
                  <a:pt x="610156" y="1942368"/>
                  <a:pt x="593487" y="1945990"/>
                  <a:pt x="577215" y="1953233"/>
                </a:cubicBezTo>
                <a:cubicBezTo>
                  <a:pt x="560943" y="1960476"/>
                  <a:pt x="547450" y="1970249"/>
                  <a:pt x="536734" y="1982552"/>
                </a:cubicBezTo>
                <a:cubicBezTo>
                  <a:pt x="529590" y="1991085"/>
                  <a:pt x="524332" y="1995351"/>
                  <a:pt x="520958" y="1995351"/>
                </a:cubicBezTo>
                <a:cubicBezTo>
                  <a:pt x="514608" y="1995351"/>
                  <a:pt x="511433" y="1989993"/>
                  <a:pt x="511433" y="1979278"/>
                </a:cubicBezTo>
                <a:cubicBezTo>
                  <a:pt x="511433" y="1977293"/>
                  <a:pt x="511532" y="1974713"/>
                  <a:pt x="511731" y="1971538"/>
                </a:cubicBezTo>
                <a:cubicBezTo>
                  <a:pt x="511731" y="1968363"/>
                  <a:pt x="511731" y="1966677"/>
                  <a:pt x="511731" y="1966478"/>
                </a:cubicBezTo>
                <a:cubicBezTo>
                  <a:pt x="511731" y="1950405"/>
                  <a:pt x="506075" y="1942368"/>
                  <a:pt x="494764" y="1942368"/>
                </a:cubicBezTo>
                <a:close/>
                <a:moveTo>
                  <a:pt x="1797904" y="1940285"/>
                </a:moveTo>
                <a:cubicBezTo>
                  <a:pt x="1774289" y="1940285"/>
                  <a:pt x="1752362" y="1944551"/>
                  <a:pt x="1732121" y="1953084"/>
                </a:cubicBezTo>
                <a:cubicBezTo>
                  <a:pt x="1705134" y="1964395"/>
                  <a:pt x="1682909" y="1981560"/>
                  <a:pt x="1665446" y="2004578"/>
                </a:cubicBezTo>
                <a:cubicBezTo>
                  <a:pt x="1645206" y="2031169"/>
                  <a:pt x="1635086" y="2061133"/>
                  <a:pt x="1635086" y="2094471"/>
                </a:cubicBezTo>
                <a:cubicBezTo>
                  <a:pt x="1635086" y="2119275"/>
                  <a:pt x="1640939" y="2142889"/>
                  <a:pt x="1652647" y="2165313"/>
                </a:cubicBezTo>
                <a:cubicBezTo>
                  <a:pt x="1661577" y="2182180"/>
                  <a:pt x="1672888" y="2196567"/>
                  <a:pt x="1686580" y="2208473"/>
                </a:cubicBezTo>
                <a:cubicBezTo>
                  <a:pt x="1714758" y="2232682"/>
                  <a:pt x="1749683" y="2244787"/>
                  <a:pt x="1791355" y="2244787"/>
                </a:cubicBezTo>
                <a:cubicBezTo>
                  <a:pt x="1832630" y="2244787"/>
                  <a:pt x="1869043" y="2232980"/>
                  <a:pt x="1900595" y="2209366"/>
                </a:cubicBezTo>
                <a:cubicBezTo>
                  <a:pt x="1918454" y="2196070"/>
                  <a:pt x="1927384" y="2182279"/>
                  <a:pt x="1927384" y="2167992"/>
                </a:cubicBezTo>
                <a:cubicBezTo>
                  <a:pt x="1927384" y="2161245"/>
                  <a:pt x="1924903" y="2154696"/>
                  <a:pt x="1919943" y="2148346"/>
                </a:cubicBezTo>
                <a:cubicBezTo>
                  <a:pt x="1914982" y="2141996"/>
                  <a:pt x="1909922" y="2138821"/>
                  <a:pt x="1904762" y="2138821"/>
                </a:cubicBezTo>
                <a:cubicBezTo>
                  <a:pt x="1900793" y="2138821"/>
                  <a:pt x="1895436" y="2141203"/>
                  <a:pt x="1888689" y="2145965"/>
                </a:cubicBezTo>
                <a:cubicBezTo>
                  <a:pt x="1881148" y="2151323"/>
                  <a:pt x="1871573" y="2155837"/>
                  <a:pt x="1859965" y="2159508"/>
                </a:cubicBezTo>
                <a:cubicBezTo>
                  <a:pt x="1848356" y="2163179"/>
                  <a:pt x="1837789" y="2165015"/>
                  <a:pt x="1828264" y="2165015"/>
                </a:cubicBezTo>
                <a:cubicBezTo>
                  <a:pt x="1812191" y="2165015"/>
                  <a:pt x="1797159" y="2159310"/>
                  <a:pt x="1783170" y="2147900"/>
                </a:cubicBezTo>
                <a:cubicBezTo>
                  <a:pt x="1769180" y="2136490"/>
                  <a:pt x="1762185" y="2124335"/>
                  <a:pt x="1762185" y="2111437"/>
                </a:cubicBezTo>
                <a:cubicBezTo>
                  <a:pt x="1762185" y="2106079"/>
                  <a:pt x="1765261" y="2103400"/>
                  <a:pt x="1771412" y="2103400"/>
                </a:cubicBezTo>
                <a:lnTo>
                  <a:pt x="1911311" y="2103400"/>
                </a:lnTo>
                <a:cubicBezTo>
                  <a:pt x="1919843" y="2103400"/>
                  <a:pt x="1926789" y="2099283"/>
                  <a:pt x="1932146" y="2091047"/>
                </a:cubicBezTo>
                <a:cubicBezTo>
                  <a:pt x="1937504" y="2082812"/>
                  <a:pt x="1940183" y="2072245"/>
                  <a:pt x="1940183" y="2059347"/>
                </a:cubicBezTo>
                <a:cubicBezTo>
                  <a:pt x="1940183" y="2043472"/>
                  <a:pt x="1935520" y="2027200"/>
                  <a:pt x="1926193" y="2010531"/>
                </a:cubicBezTo>
                <a:cubicBezTo>
                  <a:pt x="1918057" y="1995847"/>
                  <a:pt x="1907342" y="1983147"/>
                  <a:pt x="1894046" y="1972431"/>
                </a:cubicBezTo>
                <a:cubicBezTo>
                  <a:pt x="1867654" y="1951000"/>
                  <a:pt x="1835607" y="1940285"/>
                  <a:pt x="1797904" y="1940285"/>
                </a:cubicBezTo>
                <a:close/>
                <a:moveTo>
                  <a:pt x="1110913" y="1939987"/>
                </a:moveTo>
                <a:cubicBezTo>
                  <a:pt x="1071821" y="1939987"/>
                  <a:pt x="1034316" y="1949512"/>
                  <a:pt x="998399" y="1968562"/>
                </a:cubicBezTo>
                <a:cubicBezTo>
                  <a:pt x="985302" y="1975706"/>
                  <a:pt x="974934" y="1984040"/>
                  <a:pt x="967294" y="1993565"/>
                </a:cubicBezTo>
                <a:cubicBezTo>
                  <a:pt x="959654" y="2003090"/>
                  <a:pt x="955834" y="2012615"/>
                  <a:pt x="955834" y="2022140"/>
                </a:cubicBezTo>
                <a:cubicBezTo>
                  <a:pt x="955834" y="2031467"/>
                  <a:pt x="958910" y="2039007"/>
                  <a:pt x="965061" y="2044762"/>
                </a:cubicBezTo>
                <a:cubicBezTo>
                  <a:pt x="971213" y="2050517"/>
                  <a:pt x="979150" y="2053394"/>
                  <a:pt x="988874" y="2053394"/>
                </a:cubicBezTo>
                <a:cubicBezTo>
                  <a:pt x="1008122" y="2053394"/>
                  <a:pt x="1026577" y="2040793"/>
                  <a:pt x="1044238" y="2015592"/>
                </a:cubicBezTo>
                <a:cubicBezTo>
                  <a:pt x="1051183" y="2006067"/>
                  <a:pt x="1056987" y="1999518"/>
                  <a:pt x="1061651" y="1995946"/>
                </a:cubicBezTo>
                <a:cubicBezTo>
                  <a:pt x="1066314" y="1992374"/>
                  <a:pt x="1071622" y="1990588"/>
                  <a:pt x="1077575" y="1990588"/>
                </a:cubicBezTo>
                <a:cubicBezTo>
                  <a:pt x="1087497" y="1990588"/>
                  <a:pt x="1094641" y="1995301"/>
                  <a:pt x="1099007" y="2004727"/>
                </a:cubicBezTo>
                <a:cubicBezTo>
                  <a:pt x="1103372" y="2014153"/>
                  <a:pt x="1105555" y="2029383"/>
                  <a:pt x="1105555" y="2050417"/>
                </a:cubicBezTo>
                <a:cubicBezTo>
                  <a:pt x="1105555" y="2058752"/>
                  <a:pt x="1104067" y="2064060"/>
                  <a:pt x="1101090" y="2066342"/>
                </a:cubicBezTo>
                <a:cubicBezTo>
                  <a:pt x="1098114" y="2068624"/>
                  <a:pt x="1090871" y="2069765"/>
                  <a:pt x="1079361" y="2069765"/>
                </a:cubicBezTo>
                <a:cubicBezTo>
                  <a:pt x="1027569" y="2069963"/>
                  <a:pt x="988675" y="2082564"/>
                  <a:pt x="962680" y="2107567"/>
                </a:cubicBezTo>
                <a:cubicBezTo>
                  <a:pt x="946011" y="2123442"/>
                  <a:pt x="937677" y="2141699"/>
                  <a:pt x="937677" y="2162336"/>
                </a:cubicBezTo>
                <a:cubicBezTo>
                  <a:pt x="937677" y="2175234"/>
                  <a:pt x="940753" y="2187587"/>
                  <a:pt x="946904" y="2199394"/>
                </a:cubicBezTo>
                <a:cubicBezTo>
                  <a:pt x="953056" y="2211201"/>
                  <a:pt x="961390" y="2220776"/>
                  <a:pt x="971907" y="2228118"/>
                </a:cubicBezTo>
                <a:cubicBezTo>
                  <a:pt x="987981" y="2239231"/>
                  <a:pt x="1009015" y="2244787"/>
                  <a:pt x="1035010" y="2244787"/>
                </a:cubicBezTo>
                <a:cubicBezTo>
                  <a:pt x="1060212" y="2244787"/>
                  <a:pt x="1082735" y="2237544"/>
                  <a:pt x="1102578" y="2223058"/>
                </a:cubicBezTo>
                <a:cubicBezTo>
                  <a:pt x="1109127" y="2218097"/>
                  <a:pt x="1114386" y="2215617"/>
                  <a:pt x="1118354" y="2215617"/>
                </a:cubicBezTo>
                <a:cubicBezTo>
                  <a:pt x="1121926" y="2215617"/>
                  <a:pt x="1125796" y="2218196"/>
                  <a:pt x="1129963" y="2223356"/>
                </a:cubicBezTo>
                <a:cubicBezTo>
                  <a:pt x="1142068" y="2237643"/>
                  <a:pt x="1158538" y="2244787"/>
                  <a:pt x="1179374" y="2244787"/>
                </a:cubicBezTo>
                <a:cubicBezTo>
                  <a:pt x="1195646" y="2244787"/>
                  <a:pt x="1211223" y="2240421"/>
                  <a:pt x="1226106" y="2231690"/>
                </a:cubicBezTo>
                <a:cubicBezTo>
                  <a:pt x="1238211" y="2224745"/>
                  <a:pt x="1248083" y="2216113"/>
                  <a:pt x="1255723" y="2205794"/>
                </a:cubicBezTo>
                <a:cubicBezTo>
                  <a:pt x="1263362" y="2195475"/>
                  <a:pt x="1267182" y="2185553"/>
                  <a:pt x="1267182" y="2176028"/>
                </a:cubicBezTo>
                <a:cubicBezTo>
                  <a:pt x="1267182" y="2168686"/>
                  <a:pt x="1264007" y="2164519"/>
                  <a:pt x="1257657" y="2163527"/>
                </a:cubicBezTo>
                <a:cubicBezTo>
                  <a:pt x="1251307" y="2162535"/>
                  <a:pt x="1247140" y="2161443"/>
                  <a:pt x="1245156" y="2160253"/>
                </a:cubicBezTo>
                <a:cubicBezTo>
                  <a:pt x="1243171" y="2159062"/>
                  <a:pt x="1241088" y="2156284"/>
                  <a:pt x="1238905" y="2151918"/>
                </a:cubicBezTo>
                <a:cubicBezTo>
                  <a:pt x="1234539" y="2142790"/>
                  <a:pt x="1232357" y="2122847"/>
                  <a:pt x="1232357" y="2092089"/>
                </a:cubicBezTo>
                <a:lnTo>
                  <a:pt x="1232952" y="2047738"/>
                </a:lnTo>
                <a:cubicBezTo>
                  <a:pt x="1232952" y="2026704"/>
                  <a:pt x="1230422" y="2010184"/>
                  <a:pt x="1225362" y="1998179"/>
                </a:cubicBezTo>
                <a:cubicBezTo>
                  <a:pt x="1220302" y="1986173"/>
                  <a:pt x="1211421" y="1975507"/>
                  <a:pt x="1198721" y="1966181"/>
                </a:cubicBezTo>
                <a:cubicBezTo>
                  <a:pt x="1174710" y="1948718"/>
                  <a:pt x="1145441" y="1939987"/>
                  <a:pt x="1110913" y="1939987"/>
                </a:cubicBezTo>
                <a:close/>
                <a:moveTo>
                  <a:pt x="1600260" y="1924211"/>
                </a:moveTo>
                <a:cubicBezTo>
                  <a:pt x="1597680" y="1924211"/>
                  <a:pt x="1594009" y="1925997"/>
                  <a:pt x="1589246" y="1929569"/>
                </a:cubicBezTo>
                <a:cubicBezTo>
                  <a:pt x="1567815" y="1946634"/>
                  <a:pt x="1546285" y="1955167"/>
                  <a:pt x="1524655" y="1955167"/>
                </a:cubicBezTo>
                <a:cubicBezTo>
                  <a:pt x="1517908" y="1955167"/>
                  <a:pt x="1505506" y="1953381"/>
                  <a:pt x="1487448" y="1949810"/>
                </a:cubicBezTo>
                <a:cubicBezTo>
                  <a:pt x="1468398" y="1945841"/>
                  <a:pt x="1451134" y="1943856"/>
                  <a:pt x="1435656" y="1943856"/>
                </a:cubicBezTo>
                <a:cubicBezTo>
                  <a:pt x="1396762" y="1943856"/>
                  <a:pt x="1361341" y="1954274"/>
                  <a:pt x="1329393" y="1975110"/>
                </a:cubicBezTo>
                <a:cubicBezTo>
                  <a:pt x="1316494" y="1983643"/>
                  <a:pt x="1306423" y="1993962"/>
                  <a:pt x="1299180" y="2006067"/>
                </a:cubicBezTo>
                <a:cubicBezTo>
                  <a:pt x="1291937" y="2018171"/>
                  <a:pt x="1288316" y="2030871"/>
                  <a:pt x="1288316" y="2044167"/>
                </a:cubicBezTo>
                <a:cubicBezTo>
                  <a:pt x="1288316" y="2069368"/>
                  <a:pt x="1298535" y="2091395"/>
                  <a:pt x="1318975" y="2110246"/>
                </a:cubicBezTo>
                <a:cubicBezTo>
                  <a:pt x="1324928" y="2115803"/>
                  <a:pt x="1327904" y="2119970"/>
                  <a:pt x="1327904" y="2122748"/>
                </a:cubicBezTo>
                <a:cubicBezTo>
                  <a:pt x="1327904" y="2125129"/>
                  <a:pt x="1325523" y="2127510"/>
                  <a:pt x="1320761" y="2129892"/>
                </a:cubicBezTo>
                <a:cubicBezTo>
                  <a:pt x="1309450" y="2135448"/>
                  <a:pt x="1299974" y="2143286"/>
                  <a:pt x="1292334" y="2153406"/>
                </a:cubicBezTo>
                <a:cubicBezTo>
                  <a:pt x="1284694" y="2163527"/>
                  <a:pt x="1280875" y="2173349"/>
                  <a:pt x="1280875" y="2182874"/>
                </a:cubicBezTo>
                <a:cubicBezTo>
                  <a:pt x="1280875" y="2197162"/>
                  <a:pt x="1288812" y="2210953"/>
                  <a:pt x="1304687" y="2224249"/>
                </a:cubicBezTo>
                <a:cubicBezTo>
                  <a:pt x="1309648" y="2228416"/>
                  <a:pt x="1312129" y="2231591"/>
                  <a:pt x="1312129" y="2233774"/>
                </a:cubicBezTo>
                <a:cubicBezTo>
                  <a:pt x="1312129" y="2236552"/>
                  <a:pt x="1309152" y="2239131"/>
                  <a:pt x="1303199" y="2241513"/>
                </a:cubicBezTo>
                <a:cubicBezTo>
                  <a:pt x="1296650" y="2244291"/>
                  <a:pt x="1291243" y="2248954"/>
                  <a:pt x="1286977" y="2255502"/>
                </a:cubicBezTo>
                <a:cubicBezTo>
                  <a:pt x="1282710" y="2262051"/>
                  <a:pt x="1280577" y="2269195"/>
                  <a:pt x="1280577" y="2276934"/>
                </a:cubicBezTo>
                <a:cubicBezTo>
                  <a:pt x="1280577" y="2288046"/>
                  <a:pt x="1284347" y="2298762"/>
                  <a:pt x="1291888" y="2309081"/>
                </a:cubicBezTo>
                <a:cubicBezTo>
                  <a:pt x="1299428" y="2319399"/>
                  <a:pt x="1309549" y="2327734"/>
                  <a:pt x="1322249" y="2334084"/>
                </a:cubicBezTo>
                <a:cubicBezTo>
                  <a:pt x="1349633" y="2347577"/>
                  <a:pt x="1385352" y="2354324"/>
                  <a:pt x="1429405" y="2354324"/>
                </a:cubicBezTo>
                <a:cubicBezTo>
                  <a:pt x="1464330" y="2354324"/>
                  <a:pt x="1495088" y="2350157"/>
                  <a:pt x="1521679" y="2341823"/>
                </a:cubicBezTo>
                <a:cubicBezTo>
                  <a:pt x="1555611" y="2331107"/>
                  <a:pt x="1581309" y="2314637"/>
                  <a:pt x="1598771" y="2292412"/>
                </a:cubicBezTo>
                <a:cubicBezTo>
                  <a:pt x="1613456" y="2273560"/>
                  <a:pt x="1620798" y="2254113"/>
                  <a:pt x="1620798" y="2234071"/>
                </a:cubicBezTo>
                <a:cubicBezTo>
                  <a:pt x="1620798" y="2221768"/>
                  <a:pt x="1617772" y="2210259"/>
                  <a:pt x="1611720" y="2199543"/>
                </a:cubicBezTo>
                <a:cubicBezTo>
                  <a:pt x="1605667" y="2188828"/>
                  <a:pt x="1597482" y="2180493"/>
                  <a:pt x="1587163" y="2174540"/>
                </a:cubicBezTo>
                <a:cubicBezTo>
                  <a:pt x="1574264" y="2166801"/>
                  <a:pt x="1556107" y="2162931"/>
                  <a:pt x="1532692" y="2162931"/>
                </a:cubicBezTo>
                <a:cubicBezTo>
                  <a:pt x="1517214" y="2162931"/>
                  <a:pt x="1493203" y="2165213"/>
                  <a:pt x="1460659" y="2169778"/>
                </a:cubicBezTo>
                <a:cubicBezTo>
                  <a:pt x="1445181" y="2171960"/>
                  <a:pt x="1433473" y="2173052"/>
                  <a:pt x="1425536" y="2173052"/>
                </a:cubicBezTo>
                <a:cubicBezTo>
                  <a:pt x="1413828" y="2173052"/>
                  <a:pt x="1404551" y="2171117"/>
                  <a:pt x="1397705" y="2167247"/>
                </a:cubicBezTo>
                <a:cubicBezTo>
                  <a:pt x="1390859" y="2163378"/>
                  <a:pt x="1387436" y="2158070"/>
                  <a:pt x="1387436" y="2151323"/>
                </a:cubicBezTo>
                <a:cubicBezTo>
                  <a:pt x="1387436" y="2140806"/>
                  <a:pt x="1392694" y="2135547"/>
                  <a:pt x="1403211" y="2135547"/>
                </a:cubicBezTo>
                <a:cubicBezTo>
                  <a:pt x="1405990" y="2135547"/>
                  <a:pt x="1409958" y="2135845"/>
                  <a:pt x="1415118" y="2136440"/>
                </a:cubicBezTo>
                <a:cubicBezTo>
                  <a:pt x="1421468" y="2137234"/>
                  <a:pt x="1427917" y="2137631"/>
                  <a:pt x="1434465" y="2137631"/>
                </a:cubicBezTo>
                <a:cubicBezTo>
                  <a:pt x="1461453" y="2137631"/>
                  <a:pt x="1486208" y="2133662"/>
                  <a:pt x="1508730" y="2125724"/>
                </a:cubicBezTo>
                <a:cubicBezTo>
                  <a:pt x="1531253" y="2117787"/>
                  <a:pt x="1549658" y="2106674"/>
                  <a:pt x="1563946" y="2092387"/>
                </a:cubicBezTo>
                <a:cubicBezTo>
                  <a:pt x="1579821" y="2076313"/>
                  <a:pt x="1587758" y="2056470"/>
                  <a:pt x="1587758" y="2032856"/>
                </a:cubicBezTo>
                <a:cubicBezTo>
                  <a:pt x="1587758" y="2029482"/>
                  <a:pt x="1587461" y="2025712"/>
                  <a:pt x="1586865" y="2021545"/>
                </a:cubicBezTo>
                <a:cubicBezTo>
                  <a:pt x="1586468" y="2017378"/>
                  <a:pt x="1586270" y="2014996"/>
                  <a:pt x="1586270" y="2014401"/>
                </a:cubicBezTo>
                <a:cubicBezTo>
                  <a:pt x="1586270" y="2012020"/>
                  <a:pt x="1588552" y="2008845"/>
                  <a:pt x="1593116" y="2004876"/>
                </a:cubicBezTo>
                <a:cubicBezTo>
                  <a:pt x="1600260" y="1998724"/>
                  <a:pt x="1606362" y="1990489"/>
                  <a:pt x="1611422" y="1980171"/>
                </a:cubicBezTo>
                <a:cubicBezTo>
                  <a:pt x="1616482" y="1969852"/>
                  <a:pt x="1619012" y="1960624"/>
                  <a:pt x="1619012" y="1952488"/>
                </a:cubicBezTo>
                <a:cubicBezTo>
                  <a:pt x="1619012" y="1944948"/>
                  <a:pt x="1617127" y="1938350"/>
                  <a:pt x="1613357" y="1932694"/>
                </a:cubicBezTo>
                <a:cubicBezTo>
                  <a:pt x="1609586" y="1927039"/>
                  <a:pt x="1605221" y="1924211"/>
                  <a:pt x="1600260" y="1924211"/>
                </a:cubicBezTo>
                <a:close/>
                <a:moveTo>
                  <a:pt x="230743" y="1824199"/>
                </a:moveTo>
                <a:cubicBezTo>
                  <a:pt x="205343" y="1824199"/>
                  <a:pt x="180241" y="1826679"/>
                  <a:pt x="155436" y="1831640"/>
                </a:cubicBezTo>
                <a:cubicBezTo>
                  <a:pt x="134600" y="1835609"/>
                  <a:pt x="120065" y="1840123"/>
                  <a:pt x="111830" y="1845183"/>
                </a:cubicBezTo>
                <a:cubicBezTo>
                  <a:pt x="103594" y="1850244"/>
                  <a:pt x="99477" y="1857040"/>
                  <a:pt x="99477" y="1865573"/>
                </a:cubicBezTo>
                <a:cubicBezTo>
                  <a:pt x="99477" y="1871129"/>
                  <a:pt x="100866" y="1875693"/>
                  <a:pt x="103644" y="1879265"/>
                </a:cubicBezTo>
                <a:cubicBezTo>
                  <a:pt x="106422" y="1882837"/>
                  <a:pt x="111879" y="1887302"/>
                  <a:pt x="120015" y="1892660"/>
                </a:cubicBezTo>
                <a:cubicBezTo>
                  <a:pt x="130532" y="1899208"/>
                  <a:pt x="137180" y="1906550"/>
                  <a:pt x="139958" y="1914686"/>
                </a:cubicBezTo>
                <a:cubicBezTo>
                  <a:pt x="145118" y="1928974"/>
                  <a:pt x="147697" y="1961517"/>
                  <a:pt x="147697" y="2012317"/>
                </a:cubicBezTo>
                <a:cubicBezTo>
                  <a:pt x="147697" y="2085739"/>
                  <a:pt x="145812" y="2133761"/>
                  <a:pt x="142042" y="2156383"/>
                </a:cubicBezTo>
                <a:cubicBezTo>
                  <a:pt x="140256" y="2166702"/>
                  <a:pt x="134501" y="2174838"/>
                  <a:pt x="124778" y="2180791"/>
                </a:cubicBezTo>
                <a:cubicBezTo>
                  <a:pt x="112078" y="2188530"/>
                  <a:pt x="105728" y="2196864"/>
                  <a:pt x="105728" y="2205794"/>
                </a:cubicBezTo>
                <a:cubicBezTo>
                  <a:pt x="105728" y="2230400"/>
                  <a:pt x="138073" y="2242703"/>
                  <a:pt x="202764" y="2242703"/>
                </a:cubicBezTo>
                <a:cubicBezTo>
                  <a:pt x="240665" y="2242703"/>
                  <a:pt x="272713" y="2239528"/>
                  <a:pt x="298907" y="2233178"/>
                </a:cubicBezTo>
                <a:cubicBezTo>
                  <a:pt x="323116" y="2227225"/>
                  <a:pt x="335221" y="2216311"/>
                  <a:pt x="335221" y="2200436"/>
                </a:cubicBezTo>
                <a:cubicBezTo>
                  <a:pt x="335221" y="2189125"/>
                  <a:pt x="328672" y="2180493"/>
                  <a:pt x="315575" y="2174540"/>
                </a:cubicBezTo>
                <a:cubicBezTo>
                  <a:pt x="308432" y="2170968"/>
                  <a:pt x="303421" y="2167644"/>
                  <a:pt x="300544" y="2164569"/>
                </a:cubicBezTo>
                <a:cubicBezTo>
                  <a:pt x="297666" y="2161493"/>
                  <a:pt x="295533" y="2157077"/>
                  <a:pt x="294144" y="2151323"/>
                </a:cubicBezTo>
                <a:cubicBezTo>
                  <a:pt x="290374" y="2133265"/>
                  <a:pt x="288489" y="2086335"/>
                  <a:pt x="288489" y="2010531"/>
                </a:cubicBezTo>
                <a:cubicBezTo>
                  <a:pt x="288489" y="1965684"/>
                  <a:pt x="289927" y="1935522"/>
                  <a:pt x="292805" y="1920044"/>
                </a:cubicBezTo>
                <a:cubicBezTo>
                  <a:pt x="295682" y="1904566"/>
                  <a:pt x="301685" y="1894545"/>
                  <a:pt x="310813" y="1889981"/>
                </a:cubicBezTo>
                <a:cubicBezTo>
                  <a:pt x="321727" y="1884424"/>
                  <a:pt x="328523" y="1880208"/>
                  <a:pt x="331202" y="1877330"/>
                </a:cubicBezTo>
                <a:cubicBezTo>
                  <a:pt x="333881" y="1874453"/>
                  <a:pt x="335221" y="1870137"/>
                  <a:pt x="335221" y="1864382"/>
                </a:cubicBezTo>
                <a:cubicBezTo>
                  <a:pt x="335221" y="1846920"/>
                  <a:pt x="321727" y="1835510"/>
                  <a:pt x="294739" y="1830152"/>
                </a:cubicBezTo>
                <a:cubicBezTo>
                  <a:pt x="274697" y="1826183"/>
                  <a:pt x="253365" y="1824199"/>
                  <a:pt x="230743" y="1824199"/>
                </a:cubicBezTo>
                <a:close/>
                <a:moveTo>
                  <a:pt x="1233845" y="645480"/>
                </a:moveTo>
                <a:cubicBezTo>
                  <a:pt x="1240195" y="645678"/>
                  <a:pt x="1244511" y="647663"/>
                  <a:pt x="1246793" y="651433"/>
                </a:cubicBezTo>
                <a:cubicBezTo>
                  <a:pt x="1249075" y="655203"/>
                  <a:pt x="1250216" y="662545"/>
                  <a:pt x="1250216" y="673460"/>
                </a:cubicBezTo>
                <a:cubicBezTo>
                  <a:pt x="1250216" y="700249"/>
                  <a:pt x="1242279" y="713643"/>
                  <a:pt x="1226404" y="713643"/>
                </a:cubicBezTo>
                <a:cubicBezTo>
                  <a:pt x="1218863" y="713643"/>
                  <a:pt x="1212811" y="710716"/>
                  <a:pt x="1208246" y="704862"/>
                </a:cubicBezTo>
                <a:cubicBezTo>
                  <a:pt x="1203682" y="699008"/>
                  <a:pt x="1201400" y="691319"/>
                  <a:pt x="1201400" y="681794"/>
                </a:cubicBezTo>
                <a:cubicBezTo>
                  <a:pt x="1201400" y="671872"/>
                  <a:pt x="1204625" y="663339"/>
                  <a:pt x="1211074" y="656196"/>
                </a:cubicBezTo>
                <a:cubicBezTo>
                  <a:pt x="1217523" y="649052"/>
                  <a:pt x="1225114" y="645480"/>
                  <a:pt x="1233845" y="645480"/>
                </a:cubicBezTo>
                <a:close/>
                <a:moveTo>
                  <a:pt x="2113913" y="638584"/>
                </a:moveTo>
                <a:lnTo>
                  <a:pt x="2221851" y="703237"/>
                </a:lnTo>
                <a:lnTo>
                  <a:pt x="2216706" y="704416"/>
                </a:lnTo>
                <a:cubicBezTo>
                  <a:pt x="2199640" y="704416"/>
                  <a:pt x="2183120" y="700745"/>
                  <a:pt x="2167146" y="693402"/>
                </a:cubicBezTo>
                <a:cubicBezTo>
                  <a:pt x="2151172" y="686060"/>
                  <a:pt x="2139514" y="676833"/>
                  <a:pt x="2132171" y="665720"/>
                </a:cubicBezTo>
                <a:close/>
                <a:moveTo>
                  <a:pt x="3517761" y="637443"/>
                </a:moveTo>
                <a:cubicBezTo>
                  <a:pt x="3536811" y="637443"/>
                  <a:pt x="3553133" y="644240"/>
                  <a:pt x="3566726" y="657833"/>
                </a:cubicBezTo>
                <a:cubicBezTo>
                  <a:pt x="3580319" y="671425"/>
                  <a:pt x="3587115" y="687747"/>
                  <a:pt x="3587115" y="706797"/>
                </a:cubicBezTo>
                <a:cubicBezTo>
                  <a:pt x="3587115" y="727633"/>
                  <a:pt x="3580071" y="744798"/>
                  <a:pt x="3565982" y="758292"/>
                </a:cubicBezTo>
                <a:cubicBezTo>
                  <a:pt x="3552091" y="771388"/>
                  <a:pt x="3535720" y="777937"/>
                  <a:pt x="3516868" y="777937"/>
                </a:cubicBezTo>
                <a:cubicBezTo>
                  <a:pt x="3498017" y="777937"/>
                  <a:pt x="3481646" y="771388"/>
                  <a:pt x="3467755" y="758292"/>
                </a:cubicBezTo>
                <a:cubicBezTo>
                  <a:pt x="3453666" y="744798"/>
                  <a:pt x="3446621" y="727633"/>
                  <a:pt x="3446621" y="706797"/>
                </a:cubicBezTo>
                <a:cubicBezTo>
                  <a:pt x="3446621" y="688541"/>
                  <a:pt x="3452575" y="673162"/>
                  <a:pt x="3464481" y="660660"/>
                </a:cubicBezTo>
                <a:cubicBezTo>
                  <a:pt x="3478768" y="645182"/>
                  <a:pt x="3496529" y="637443"/>
                  <a:pt x="3517761" y="637443"/>
                </a:cubicBezTo>
                <a:close/>
                <a:moveTo>
                  <a:pt x="2080975" y="612142"/>
                </a:moveTo>
                <a:cubicBezTo>
                  <a:pt x="2088515" y="612142"/>
                  <a:pt x="2095758" y="616012"/>
                  <a:pt x="2102703" y="623751"/>
                </a:cubicBezTo>
                <a:cubicBezTo>
                  <a:pt x="2104787" y="625934"/>
                  <a:pt x="2108285" y="630523"/>
                  <a:pt x="2113196" y="637518"/>
                </a:cubicBezTo>
                <a:lnTo>
                  <a:pt x="2113913" y="638584"/>
                </a:lnTo>
                <a:lnTo>
                  <a:pt x="2074911" y="615222"/>
                </a:lnTo>
                <a:close/>
                <a:moveTo>
                  <a:pt x="2606338" y="541895"/>
                </a:moveTo>
                <a:cubicBezTo>
                  <a:pt x="2597607" y="541895"/>
                  <a:pt x="2590612" y="545120"/>
                  <a:pt x="2585353" y="551569"/>
                </a:cubicBezTo>
                <a:cubicBezTo>
                  <a:pt x="2580094" y="558018"/>
                  <a:pt x="2577465" y="566601"/>
                  <a:pt x="2577465" y="577317"/>
                </a:cubicBezTo>
                <a:cubicBezTo>
                  <a:pt x="2577465" y="589223"/>
                  <a:pt x="2579698" y="605445"/>
                  <a:pt x="2584162" y="625983"/>
                </a:cubicBezTo>
                <a:cubicBezTo>
                  <a:pt x="2588627" y="646522"/>
                  <a:pt x="2593935" y="664728"/>
                  <a:pt x="2600087" y="680603"/>
                </a:cubicBezTo>
                <a:cubicBezTo>
                  <a:pt x="2606239" y="696875"/>
                  <a:pt x="2616260" y="705011"/>
                  <a:pt x="2630150" y="705011"/>
                </a:cubicBezTo>
                <a:cubicBezTo>
                  <a:pt x="2647811" y="705011"/>
                  <a:pt x="2656642" y="693799"/>
                  <a:pt x="2656642" y="671376"/>
                </a:cubicBezTo>
                <a:cubicBezTo>
                  <a:pt x="2656642" y="654707"/>
                  <a:pt x="2654409" y="635756"/>
                  <a:pt x="2649944" y="614524"/>
                </a:cubicBezTo>
                <a:cubicBezTo>
                  <a:pt x="2645480" y="593291"/>
                  <a:pt x="2640072" y="576027"/>
                  <a:pt x="2633722" y="562731"/>
                </a:cubicBezTo>
                <a:cubicBezTo>
                  <a:pt x="2627174" y="549238"/>
                  <a:pt x="2618046" y="542293"/>
                  <a:pt x="2606338" y="541895"/>
                </a:cubicBezTo>
                <a:close/>
                <a:moveTo>
                  <a:pt x="637639" y="475518"/>
                </a:moveTo>
                <a:cubicBezTo>
                  <a:pt x="612636" y="475717"/>
                  <a:pt x="575032" y="484845"/>
                  <a:pt x="524828" y="502903"/>
                </a:cubicBezTo>
                <a:cubicBezTo>
                  <a:pt x="503992" y="510641"/>
                  <a:pt x="493574" y="521159"/>
                  <a:pt x="493574" y="534454"/>
                </a:cubicBezTo>
                <a:cubicBezTo>
                  <a:pt x="493574" y="538621"/>
                  <a:pt x="494417" y="541895"/>
                  <a:pt x="496104" y="544277"/>
                </a:cubicBezTo>
                <a:cubicBezTo>
                  <a:pt x="497791" y="546658"/>
                  <a:pt x="501611" y="550131"/>
                  <a:pt x="507564" y="554695"/>
                </a:cubicBezTo>
                <a:cubicBezTo>
                  <a:pt x="513715" y="559259"/>
                  <a:pt x="517734" y="565261"/>
                  <a:pt x="519619" y="572703"/>
                </a:cubicBezTo>
                <a:cubicBezTo>
                  <a:pt x="521504" y="580144"/>
                  <a:pt x="522446" y="593291"/>
                  <a:pt x="522446" y="612142"/>
                </a:cubicBezTo>
                <a:cubicBezTo>
                  <a:pt x="522446" y="638534"/>
                  <a:pt x="521355" y="664034"/>
                  <a:pt x="519172" y="688640"/>
                </a:cubicBezTo>
                <a:cubicBezTo>
                  <a:pt x="517783" y="702927"/>
                  <a:pt x="512624" y="714139"/>
                  <a:pt x="503694" y="722275"/>
                </a:cubicBezTo>
                <a:cubicBezTo>
                  <a:pt x="496947" y="728228"/>
                  <a:pt x="492631" y="732594"/>
                  <a:pt x="490746" y="735372"/>
                </a:cubicBezTo>
                <a:cubicBezTo>
                  <a:pt x="488861" y="738150"/>
                  <a:pt x="487918" y="741524"/>
                  <a:pt x="487918" y="745492"/>
                </a:cubicBezTo>
                <a:cubicBezTo>
                  <a:pt x="487918" y="756010"/>
                  <a:pt x="495062" y="763699"/>
                  <a:pt x="509350" y="768561"/>
                </a:cubicBezTo>
                <a:cubicBezTo>
                  <a:pt x="523637" y="773422"/>
                  <a:pt x="546061" y="775853"/>
                  <a:pt x="576620" y="775853"/>
                </a:cubicBezTo>
                <a:cubicBezTo>
                  <a:pt x="600234" y="775853"/>
                  <a:pt x="621864" y="773174"/>
                  <a:pt x="641509" y="767817"/>
                </a:cubicBezTo>
                <a:cubicBezTo>
                  <a:pt x="659567" y="762856"/>
                  <a:pt x="668596" y="753926"/>
                  <a:pt x="668596" y="741027"/>
                </a:cubicBezTo>
                <a:cubicBezTo>
                  <a:pt x="668596" y="735670"/>
                  <a:pt x="666214" y="728724"/>
                  <a:pt x="661452" y="720192"/>
                </a:cubicBezTo>
                <a:cubicBezTo>
                  <a:pt x="657483" y="712849"/>
                  <a:pt x="655052" y="705805"/>
                  <a:pt x="654159" y="699058"/>
                </a:cubicBezTo>
                <a:cubicBezTo>
                  <a:pt x="653266" y="692311"/>
                  <a:pt x="652820" y="678024"/>
                  <a:pt x="652820" y="656196"/>
                </a:cubicBezTo>
                <a:cubicBezTo>
                  <a:pt x="652820" y="627025"/>
                  <a:pt x="654011" y="604602"/>
                  <a:pt x="656392" y="588925"/>
                </a:cubicBezTo>
                <a:cubicBezTo>
                  <a:pt x="659170" y="572256"/>
                  <a:pt x="668000" y="563922"/>
                  <a:pt x="682883" y="563922"/>
                </a:cubicBezTo>
                <a:cubicBezTo>
                  <a:pt x="702727" y="563922"/>
                  <a:pt x="712649" y="583369"/>
                  <a:pt x="712649" y="622263"/>
                </a:cubicBezTo>
                <a:cubicBezTo>
                  <a:pt x="712649" y="644488"/>
                  <a:pt x="711954" y="666514"/>
                  <a:pt x="710565" y="688342"/>
                </a:cubicBezTo>
                <a:cubicBezTo>
                  <a:pt x="709970" y="698066"/>
                  <a:pt x="709027" y="704763"/>
                  <a:pt x="707737" y="708434"/>
                </a:cubicBezTo>
                <a:cubicBezTo>
                  <a:pt x="706448" y="712105"/>
                  <a:pt x="703620" y="716024"/>
                  <a:pt x="699254" y="720192"/>
                </a:cubicBezTo>
                <a:cubicBezTo>
                  <a:pt x="691714" y="727335"/>
                  <a:pt x="687298" y="731899"/>
                  <a:pt x="686009" y="733884"/>
                </a:cubicBezTo>
                <a:cubicBezTo>
                  <a:pt x="684719" y="735868"/>
                  <a:pt x="684074" y="739341"/>
                  <a:pt x="684074" y="744302"/>
                </a:cubicBezTo>
                <a:cubicBezTo>
                  <a:pt x="684074" y="755414"/>
                  <a:pt x="689233" y="763153"/>
                  <a:pt x="699552" y="767519"/>
                </a:cubicBezTo>
                <a:cubicBezTo>
                  <a:pt x="712450" y="773075"/>
                  <a:pt x="737453" y="775853"/>
                  <a:pt x="774561" y="775853"/>
                </a:cubicBezTo>
                <a:cubicBezTo>
                  <a:pt x="836275" y="775853"/>
                  <a:pt x="867132" y="764046"/>
                  <a:pt x="867132" y="740432"/>
                </a:cubicBezTo>
                <a:cubicBezTo>
                  <a:pt x="867132" y="735868"/>
                  <a:pt x="866140" y="732098"/>
                  <a:pt x="864156" y="729121"/>
                </a:cubicBezTo>
                <a:cubicBezTo>
                  <a:pt x="855623" y="716421"/>
                  <a:pt x="850612" y="706499"/>
                  <a:pt x="849124" y="699356"/>
                </a:cubicBezTo>
                <a:cubicBezTo>
                  <a:pt x="847636" y="692212"/>
                  <a:pt x="846594" y="671971"/>
                  <a:pt x="845999" y="638634"/>
                </a:cubicBezTo>
                <a:cubicBezTo>
                  <a:pt x="846197" y="607677"/>
                  <a:pt x="847189" y="588628"/>
                  <a:pt x="848975" y="581484"/>
                </a:cubicBezTo>
                <a:cubicBezTo>
                  <a:pt x="850563" y="575332"/>
                  <a:pt x="853887" y="570223"/>
                  <a:pt x="858947" y="566154"/>
                </a:cubicBezTo>
                <a:cubicBezTo>
                  <a:pt x="864007" y="562086"/>
                  <a:pt x="869811" y="560053"/>
                  <a:pt x="876360" y="560053"/>
                </a:cubicBezTo>
                <a:cubicBezTo>
                  <a:pt x="889457" y="560053"/>
                  <a:pt x="898188" y="566303"/>
                  <a:pt x="902553" y="578805"/>
                </a:cubicBezTo>
                <a:cubicBezTo>
                  <a:pt x="906324" y="589322"/>
                  <a:pt x="908209" y="607975"/>
                  <a:pt x="908209" y="634764"/>
                </a:cubicBezTo>
                <a:cubicBezTo>
                  <a:pt x="908209" y="680802"/>
                  <a:pt x="905133" y="707888"/>
                  <a:pt x="898982" y="716024"/>
                </a:cubicBezTo>
                <a:cubicBezTo>
                  <a:pt x="892433" y="724954"/>
                  <a:pt x="888613" y="730461"/>
                  <a:pt x="887522" y="732544"/>
                </a:cubicBezTo>
                <a:cubicBezTo>
                  <a:pt x="886430" y="734628"/>
                  <a:pt x="885885" y="737654"/>
                  <a:pt x="885885" y="741623"/>
                </a:cubicBezTo>
                <a:cubicBezTo>
                  <a:pt x="885885" y="751942"/>
                  <a:pt x="893971" y="760276"/>
                  <a:pt x="910144" y="766626"/>
                </a:cubicBezTo>
                <a:cubicBezTo>
                  <a:pt x="926316" y="772976"/>
                  <a:pt x="947599" y="776151"/>
                  <a:pt x="973991" y="776151"/>
                </a:cubicBezTo>
                <a:cubicBezTo>
                  <a:pt x="1033721" y="776151"/>
                  <a:pt x="1063586" y="763451"/>
                  <a:pt x="1063586" y="738051"/>
                </a:cubicBezTo>
                <a:cubicBezTo>
                  <a:pt x="1063586" y="734876"/>
                  <a:pt x="1063040" y="732346"/>
                  <a:pt x="1061948" y="730461"/>
                </a:cubicBezTo>
                <a:cubicBezTo>
                  <a:pt x="1060857" y="728576"/>
                  <a:pt x="1057930" y="724756"/>
                  <a:pt x="1053168" y="719001"/>
                </a:cubicBezTo>
                <a:cubicBezTo>
                  <a:pt x="1045230" y="709476"/>
                  <a:pt x="1041261" y="698363"/>
                  <a:pt x="1041261" y="685663"/>
                </a:cubicBezTo>
                <a:cubicBezTo>
                  <a:pt x="1041261" y="683877"/>
                  <a:pt x="1041361" y="680901"/>
                  <a:pt x="1041559" y="676734"/>
                </a:cubicBezTo>
                <a:cubicBezTo>
                  <a:pt x="1041757" y="669987"/>
                  <a:pt x="1041857" y="658279"/>
                  <a:pt x="1041857" y="641610"/>
                </a:cubicBezTo>
                <a:cubicBezTo>
                  <a:pt x="1041857" y="615615"/>
                  <a:pt x="1042055" y="600038"/>
                  <a:pt x="1042452" y="594878"/>
                </a:cubicBezTo>
                <a:cubicBezTo>
                  <a:pt x="1042849" y="579797"/>
                  <a:pt x="1043047" y="569081"/>
                  <a:pt x="1043047" y="562731"/>
                </a:cubicBezTo>
                <a:cubicBezTo>
                  <a:pt x="1043047" y="533363"/>
                  <a:pt x="1034514" y="511336"/>
                  <a:pt x="1017449" y="496652"/>
                </a:cubicBezTo>
                <a:cubicBezTo>
                  <a:pt x="1001177" y="482563"/>
                  <a:pt x="980242" y="475518"/>
                  <a:pt x="954643" y="475518"/>
                </a:cubicBezTo>
                <a:cubicBezTo>
                  <a:pt x="921901" y="475518"/>
                  <a:pt x="892632" y="488119"/>
                  <a:pt x="866835" y="513320"/>
                </a:cubicBezTo>
                <a:cubicBezTo>
                  <a:pt x="858699" y="521258"/>
                  <a:pt x="853539" y="525227"/>
                  <a:pt x="851357" y="525227"/>
                </a:cubicBezTo>
                <a:cubicBezTo>
                  <a:pt x="848182" y="525227"/>
                  <a:pt x="844114" y="520762"/>
                  <a:pt x="839153" y="511832"/>
                </a:cubicBezTo>
                <a:cubicBezTo>
                  <a:pt x="826254" y="487623"/>
                  <a:pt x="803236" y="475518"/>
                  <a:pt x="770096" y="475518"/>
                </a:cubicBezTo>
                <a:cubicBezTo>
                  <a:pt x="753031" y="475518"/>
                  <a:pt x="736362" y="479140"/>
                  <a:pt x="720090" y="486383"/>
                </a:cubicBezTo>
                <a:cubicBezTo>
                  <a:pt x="703818" y="493626"/>
                  <a:pt x="690325" y="503399"/>
                  <a:pt x="679609" y="515702"/>
                </a:cubicBezTo>
                <a:cubicBezTo>
                  <a:pt x="672465" y="524235"/>
                  <a:pt x="667207" y="528501"/>
                  <a:pt x="663833" y="528501"/>
                </a:cubicBezTo>
                <a:cubicBezTo>
                  <a:pt x="657483" y="528501"/>
                  <a:pt x="654308" y="523143"/>
                  <a:pt x="654308" y="512427"/>
                </a:cubicBezTo>
                <a:cubicBezTo>
                  <a:pt x="654308" y="510443"/>
                  <a:pt x="654407" y="507863"/>
                  <a:pt x="654606" y="504688"/>
                </a:cubicBezTo>
                <a:cubicBezTo>
                  <a:pt x="654606" y="501514"/>
                  <a:pt x="654606" y="499827"/>
                  <a:pt x="654606" y="499628"/>
                </a:cubicBezTo>
                <a:cubicBezTo>
                  <a:pt x="654606" y="483555"/>
                  <a:pt x="648950" y="475518"/>
                  <a:pt x="637639" y="475518"/>
                </a:cubicBezTo>
                <a:close/>
                <a:moveTo>
                  <a:pt x="2956382" y="475220"/>
                </a:moveTo>
                <a:cubicBezTo>
                  <a:pt x="2966899" y="475220"/>
                  <a:pt x="2973298" y="476709"/>
                  <a:pt x="2975580" y="479685"/>
                </a:cubicBezTo>
                <a:cubicBezTo>
                  <a:pt x="2977863" y="482662"/>
                  <a:pt x="2979896" y="492187"/>
                  <a:pt x="2981682" y="508260"/>
                </a:cubicBezTo>
                <a:cubicBezTo>
                  <a:pt x="2982674" y="516992"/>
                  <a:pt x="2985750" y="521357"/>
                  <a:pt x="2990910" y="521357"/>
                </a:cubicBezTo>
                <a:cubicBezTo>
                  <a:pt x="2994878" y="521357"/>
                  <a:pt x="2998649" y="518480"/>
                  <a:pt x="3002221" y="512725"/>
                </a:cubicBezTo>
                <a:cubicBezTo>
                  <a:pt x="3018096" y="487920"/>
                  <a:pt x="3038832" y="475518"/>
                  <a:pt x="3064431" y="475518"/>
                </a:cubicBezTo>
                <a:cubicBezTo>
                  <a:pt x="3082489" y="475518"/>
                  <a:pt x="3097272" y="481372"/>
                  <a:pt x="3108782" y="493080"/>
                </a:cubicBezTo>
                <a:cubicBezTo>
                  <a:pt x="3114338" y="498834"/>
                  <a:pt x="3118902" y="506226"/>
                  <a:pt x="3122474" y="515255"/>
                </a:cubicBezTo>
                <a:cubicBezTo>
                  <a:pt x="3126046" y="524284"/>
                  <a:pt x="3127832" y="532966"/>
                  <a:pt x="3127832" y="541300"/>
                </a:cubicBezTo>
                <a:cubicBezTo>
                  <a:pt x="3127832" y="550627"/>
                  <a:pt x="3125649" y="560201"/>
                  <a:pt x="3121283" y="570024"/>
                </a:cubicBezTo>
                <a:cubicBezTo>
                  <a:pt x="3116917" y="579847"/>
                  <a:pt x="3111262" y="587933"/>
                  <a:pt x="3104317" y="594283"/>
                </a:cubicBezTo>
                <a:cubicBezTo>
                  <a:pt x="3091617" y="606388"/>
                  <a:pt x="3076039" y="612440"/>
                  <a:pt x="3057585" y="612440"/>
                </a:cubicBezTo>
                <a:cubicBezTo>
                  <a:pt x="3047464" y="612440"/>
                  <a:pt x="3038981" y="610654"/>
                  <a:pt x="3032135" y="607082"/>
                </a:cubicBezTo>
                <a:cubicBezTo>
                  <a:pt x="3025289" y="603510"/>
                  <a:pt x="3016310" y="596267"/>
                  <a:pt x="3005197" y="585353"/>
                </a:cubicBezTo>
                <a:cubicBezTo>
                  <a:pt x="3001030" y="581186"/>
                  <a:pt x="2997160" y="579103"/>
                  <a:pt x="2993589" y="579103"/>
                </a:cubicBezTo>
                <a:cubicBezTo>
                  <a:pt x="2988032" y="579103"/>
                  <a:pt x="2984411" y="582228"/>
                  <a:pt x="2982724" y="588479"/>
                </a:cubicBezTo>
                <a:cubicBezTo>
                  <a:pt x="2981037" y="594729"/>
                  <a:pt x="2980194" y="607876"/>
                  <a:pt x="2980194" y="627918"/>
                </a:cubicBezTo>
                <a:cubicBezTo>
                  <a:pt x="2980194" y="657882"/>
                  <a:pt x="2981286" y="678321"/>
                  <a:pt x="2983468" y="689235"/>
                </a:cubicBezTo>
                <a:cubicBezTo>
                  <a:pt x="2984857" y="695189"/>
                  <a:pt x="2986792" y="699306"/>
                  <a:pt x="2989273" y="701588"/>
                </a:cubicBezTo>
                <a:cubicBezTo>
                  <a:pt x="2991753" y="703870"/>
                  <a:pt x="2997061" y="706202"/>
                  <a:pt x="3005197" y="708583"/>
                </a:cubicBezTo>
                <a:cubicBezTo>
                  <a:pt x="3023057" y="713941"/>
                  <a:pt x="3031986" y="723267"/>
                  <a:pt x="3031986" y="736563"/>
                </a:cubicBezTo>
                <a:cubicBezTo>
                  <a:pt x="3031986" y="744699"/>
                  <a:pt x="3029109" y="751793"/>
                  <a:pt x="3023354" y="757845"/>
                </a:cubicBezTo>
                <a:cubicBezTo>
                  <a:pt x="3017600" y="763897"/>
                  <a:pt x="3009960" y="767916"/>
                  <a:pt x="3000435" y="769900"/>
                </a:cubicBezTo>
                <a:cubicBezTo>
                  <a:pt x="2981385" y="773869"/>
                  <a:pt x="2953405" y="775853"/>
                  <a:pt x="2916496" y="775853"/>
                </a:cubicBezTo>
                <a:cubicBezTo>
                  <a:pt x="2881372" y="775853"/>
                  <a:pt x="2854682" y="772777"/>
                  <a:pt x="2836426" y="766626"/>
                </a:cubicBezTo>
                <a:cubicBezTo>
                  <a:pt x="2820154" y="761070"/>
                  <a:pt x="2812018" y="751445"/>
                  <a:pt x="2812018" y="737753"/>
                </a:cubicBezTo>
                <a:cubicBezTo>
                  <a:pt x="2812018" y="727435"/>
                  <a:pt x="2817971" y="718207"/>
                  <a:pt x="2829878" y="710071"/>
                </a:cubicBezTo>
                <a:cubicBezTo>
                  <a:pt x="2835632" y="706301"/>
                  <a:pt x="2839601" y="702878"/>
                  <a:pt x="2841784" y="699802"/>
                </a:cubicBezTo>
                <a:cubicBezTo>
                  <a:pt x="2843967" y="696726"/>
                  <a:pt x="2845455" y="692510"/>
                  <a:pt x="2846249" y="687152"/>
                </a:cubicBezTo>
                <a:cubicBezTo>
                  <a:pt x="2849424" y="669094"/>
                  <a:pt x="2851011" y="635657"/>
                  <a:pt x="2851011" y="586842"/>
                </a:cubicBezTo>
                <a:cubicBezTo>
                  <a:pt x="2851011" y="577912"/>
                  <a:pt x="2850019" y="571512"/>
                  <a:pt x="2848035" y="567643"/>
                </a:cubicBezTo>
                <a:cubicBezTo>
                  <a:pt x="2846050" y="563773"/>
                  <a:pt x="2842082" y="560648"/>
                  <a:pt x="2836128" y="558267"/>
                </a:cubicBezTo>
                <a:cubicBezTo>
                  <a:pt x="2822039" y="552710"/>
                  <a:pt x="2814995" y="544674"/>
                  <a:pt x="2814995" y="534156"/>
                </a:cubicBezTo>
                <a:cubicBezTo>
                  <a:pt x="2814995" y="524631"/>
                  <a:pt x="2819856" y="516446"/>
                  <a:pt x="2829580" y="509600"/>
                </a:cubicBezTo>
                <a:cubicBezTo>
                  <a:pt x="2839304" y="502754"/>
                  <a:pt x="2855575" y="495957"/>
                  <a:pt x="2878396" y="489210"/>
                </a:cubicBezTo>
                <a:cubicBezTo>
                  <a:pt x="2908955" y="480082"/>
                  <a:pt x="2934950" y="475419"/>
                  <a:pt x="2956382" y="475220"/>
                </a:cubicBezTo>
                <a:close/>
                <a:moveTo>
                  <a:pt x="1565732" y="475220"/>
                </a:moveTo>
                <a:cubicBezTo>
                  <a:pt x="1544300" y="475419"/>
                  <a:pt x="1518305" y="480082"/>
                  <a:pt x="1487746" y="489210"/>
                </a:cubicBezTo>
                <a:cubicBezTo>
                  <a:pt x="1464925" y="495957"/>
                  <a:pt x="1448653" y="502754"/>
                  <a:pt x="1438930" y="509600"/>
                </a:cubicBezTo>
                <a:cubicBezTo>
                  <a:pt x="1429207" y="516446"/>
                  <a:pt x="1424345" y="524631"/>
                  <a:pt x="1424345" y="534156"/>
                </a:cubicBezTo>
                <a:cubicBezTo>
                  <a:pt x="1424345" y="544674"/>
                  <a:pt x="1431389" y="552710"/>
                  <a:pt x="1445479" y="558267"/>
                </a:cubicBezTo>
                <a:cubicBezTo>
                  <a:pt x="1451432" y="560648"/>
                  <a:pt x="1455400" y="563773"/>
                  <a:pt x="1457385" y="567643"/>
                </a:cubicBezTo>
                <a:cubicBezTo>
                  <a:pt x="1459369" y="571512"/>
                  <a:pt x="1460361" y="577912"/>
                  <a:pt x="1460361" y="586842"/>
                </a:cubicBezTo>
                <a:cubicBezTo>
                  <a:pt x="1460361" y="635657"/>
                  <a:pt x="1458774" y="669094"/>
                  <a:pt x="1455599" y="687152"/>
                </a:cubicBezTo>
                <a:cubicBezTo>
                  <a:pt x="1454805" y="692510"/>
                  <a:pt x="1453317" y="696726"/>
                  <a:pt x="1451134" y="699802"/>
                </a:cubicBezTo>
                <a:cubicBezTo>
                  <a:pt x="1448951" y="702878"/>
                  <a:pt x="1444982" y="706301"/>
                  <a:pt x="1439228" y="710071"/>
                </a:cubicBezTo>
                <a:cubicBezTo>
                  <a:pt x="1427321" y="718207"/>
                  <a:pt x="1421368" y="727435"/>
                  <a:pt x="1421368" y="737753"/>
                </a:cubicBezTo>
                <a:cubicBezTo>
                  <a:pt x="1421368" y="751445"/>
                  <a:pt x="1429504" y="761070"/>
                  <a:pt x="1445776" y="766626"/>
                </a:cubicBezTo>
                <a:cubicBezTo>
                  <a:pt x="1464032" y="772777"/>
                  <a:pt x="1490722" y="775853"/>
                  <a:pt x="1525846" y="775853"/>
                </a:cubicBezTo>
                <a:cubicBezTo>
                  <a:pt x="1562755" y="775853"/>
                  <a:pt x="1590735" y="773869"/>
                  <a:pt x="1609785" y="769900"/>
                </a:cubicBezTo>
                <a:cubicBezTo>
                  <a:pt x="1619310" y="767916"/>
                  <a:pt x="1626950" y="763897"/>
                  <a:pt x="1632704" y="757845"/>
                </a:cubicBezTo>
                <a:cubicBezTo>
                  <a:pt x="1638459" y="751793"/>
                  <a:pt x="1641336" y="744699"/>
                  <a:pt x="1641336" y="736563"/>
                </a:cubicBezTo>
                <a:cubicBezTo>
                  <a:pt x="1641336" y="723267"/>
                  <a:pt x="1632407" y="713941"/>
                  <a:pt x="1614547" y="708583"/>
                </a:cubicBezTo>
                <a:cubicBezTo>
                  <a:pt x="1606411" y="706202"/>
                  <a:pt x="1601103" y="703870"/>
                  <a:pt x="1598623" y="701588"/>
                </a:cubicBezTo>
                <a:cubicBezTo>
                  <a:pt x="1596142" y="699306"/>
                  <a:pt x="1594207" y="695189"/>
                  <a:pt x="1592819" y="689235"/>
                </a:cubicBezTo>
                <a:cubicBezTo>
                  <a:pt x="1590636" y="678321"/>
                  <a:pt x="1589544" y="657882"/>
                  <a:pt x="1589544" y="627918"/>
                </a:cubicBezTo>
                <a:cubicBezTo>
                  <a:pt x="1589544" y="607876"/>
                  <a:pt x="1590388" y="594729"/>
                  <a:pt x="1592074" y="588479"/>
                </a:cubicBezTo>
                <a:cubicBezTo>
                  <a:pt x="1593761" y="582228"/>
                  <a:pt x="1597382" y="579103"/>
                  <a:pt x="1602939" y="579103"/>
                </a:cubicBezTo>
                <a:cubicBezTo>
                  <a:pt x="1606511" y="579103"/>
                  <a:pt x="1610380" y="581186"/>
                  <a:pt x="1614547" y="585353"/>
                </a:cubicBezTo>
                <a:cubicBezTo>
                  <a:pt x="1625660" y="596267"/>
                  <a:pt x="1634639" y="603510"/>
                  <a:pt x="1641485" y="607082"/>
                </a:cubicBezTo>
                <a:cubicBezTo>
                  <a:pt x="1648331" y="610654"/>
                  <a:pt x="1656814" y="612440"/>
                  <a:pt x="1666935" y="612440"/>
                </a:cubicBezTo>
                <a:cubicBezTo>
                  <a:pt x="1685389" y="612440"/>
                  <a:pt x="1700967" y="606388"/>
                  <a:pt x="1713667" y="594283"/>
                </a:cubicBezTo>
                <a:cubicBezTo>
                  <a:pt x="1720612" y="587933"/>
                  <a:pt x="1726268" y="579847"/>
                  <a:pt x="1730633" y="570024"/>
                </a:cubicBezTo>
                <a:cubicBezTo>
                  <a:pt x="1734999" y="560201"/>
                  <a:pt x="1737182" y="550627"/>
                  <a:pt x="1737182" y="541300"/>
                </a:cubicBezTo>
                <a:cubicBezTo>
                  <a:pt x="1737182" y="532966"/>
                  <a:pt x="1735396" y="524284"/>
                  <a:pt x="1731824" y="515255"/>
                </a:cubicBezTo>
                <a:cubicBezTo>
                  <a:pt x="1728252" y="506226"/>
                  <a:pt x="1723688" y="498834"/>
                  <a:pt x="1718132" y="493080"/>
                </a:cubicBezTo>
                <a:cubicBezTo>
                  <a:pt x="1706622" y="481372"/>
                  <a:pt x="1691839" y="475518"/>
                  <a:pt x="1673781" y="475518"/>
                </a:cubicBezTo>
                <a:cubicBezTo>
                  <a:pt x="1648182" y="475518"/>
                  <a:pt x="1627446" y="487920"/>
                  <a:pt x="1611571" y="512725"/>
                </a:cubicBezTo>
                <a:cubicBezTo>
                  <a:pt x="1607999" y="518480"/>
                  <a:pt x="1604229" y="521357"/>
                  <a:pt x="1600260" y="521357"/>
                </a:cubicBezTo>
                <a:cubicBezTo>
                  <a:pt x="1595100" y="521357"/>
                  <a:pt x="1592025" y="516992"/>
                  <a:pt x="1591033" y="508260"/>
                </a:cubicBezTo>
                <a:cubicBezTo>
                  <a:pt x="1589247" y="492187"/>
                  <a:pt x="1587212" y="482662"/>
                  <a:pt x="1584930" y="479685"/>
                </a:cubicBezTo>
                <a:cubicBezTo>
                  <a:pt x="1582649" y="476709"/>
                  <a:pt x="1576249" y="475220"/>
                  <a:pt x="1565732" y="475220"/>
                </a:cubicBezTo>
                <a:close/>
                <a:moveTo>
                  <a:pt x="2630150" y="473137"/>
                </a:moveTo>
                <a:cubicBezTo>
                  <a:pt x="2666464" y="473137"/>
                  <a:pt x="2698314" y="482563"/>
                  <a:pt x="2725698" y="501414"/>
                </a:cubicBezTo>
                <a:cubicBezTo>
                  <a:pt x="2745343" y="514908"/>
                  <a:pt x="2761119" y="532470"/>
                  <a:pt x="2773025" y="554099"/>
                </a:cubicBezTo>
                <a:cubicBezTo>
                  <a:pt x="2785328" y="576721"/>
                  <a:pt x="2791480" y="600335"/>
                  <a:pt x="2791480" y="624942"/>
                </a:cubicBezTo>
                <a:cubicBezTo>
                  <a:pt x="2791480" y="668002"/>
                  <a:pt x="2771736" y="704614"/>
                  <a:pt x="2732246" y="734777"/>
                </a:cubicBezTo>
                <a:cubicBezTo>
                  <a:pt x="2694543" y="763550"/>
                  <a:pt x="2651383" y="777937"/>
                  <a:pt x="2602766" y="777937"/>
                </a:cubicBezTo>
                <a:cubicBezTo>
                  <a:pt x="2555339" y="777937"/>
                  <a:pt x="2516942" y="764443"/>
                  <a:pt x="2487573" y="737456"/>
                </a:cubicBezTo>
                <a:cubicBezTo>
                  <a:pt x="2458998" y="711262"/>
                  <a:pt x="2444710" y="677131"/>
                  <a:pt x="2444710" y="635062"/>
                </a:cubicBezTo>
                <a:cubicBezTo>
                  <a:pt x="2444710" y="588231"/>
                  <a:pt x="2462173" y="549932"/>
                  <a:pt x="2497098" y="520167"/>
                </a:cubicBezTo>
                <a:cubicBezTo>
                  <a:pt x="2533611" y="488813"/>
                  <a:pt x="2577961" y="473137"/>
                  <a:pt x="2630150" y="473137"/>
                </a:cubicBezTo>
                <a:close/>
                <a:moveTo>
                  <a:pt x="1253788" y="473137"/>
                </a:moveTo>
                <a:cubicBezTo>
                  <a:pt x="1214696" y="473137"/>
                  <a:pt x="1177191" y="482662"/>
                  <a:pt x="1141274" y="501712"/>
                </a:cubicBezTo>
                <a:cubicBezTo>
                  <a:pt x="1128177" y="508856"/>
                  <a:pt x="1117809" y="517190"/>
                  <a:pt x="1110169" y="526715"/>
                </a:cubicBezTo>
                <a:cubicBezTo>
                  <a:pt x="1102529" y="536240"/>
                  <a:pt x="1098709" y="545765"/>
                  <a:pt x="1098709" y="555290"/>
                </a:cubicBezTo>
                <a:cubicBezTo>
                  <a:pt x="1098709" y="564617"/>
                  <a:pt x="1101785" y="572157"/>
                  <a:pt x="1107936" y="577912"/>
                </a:cubicBezTo>
                <a:cubicBezTo>
                  <a:pt x="1114088" y="583667"/>
                  <a:pt x="1122025" y="586544"/>
                  <a:pt x="1131749" y="586544"/>
                </a:cubicBezTo>
                <a:cubicBezTo>
                  <a:pt x="1150997" y="586544"/>
                  <a:pt x="1169452" y="573943"/>
                  <a:pt x="1187113" y="548741"/>
                </a:cubicBezTo>
                <a:cubicBezTo>
                  <a:pt x="1194058" y="539216"/>
                  <a:pt x="1199862" y="532668"/>
                  <a:pt x="1204526" y="529096"/>
                </a:cubicBezTo>
                <a:cubicBezTo>
                  <a:pt x="1209189" y="525525"/>
                  <a:pt x="1214497" y="523739"/>
                  <a:pt x="1220450" y="523739"/>
                </a:cubicBezTo>
                <a:cubicBezTo>
                  <a:pt x="1230372" y="523739"/>
                  <a:pt x="1237516" y="528451"/>
                  <a:pt x="1241882" y="537877"/>
                </a:cubicBezTo>
                <a:cubicBezTo>
                  <a:pt x="1246247" y="547303"/>
                  <a:pt x="1248430" y="562533"/>
                  <a:pt x="1248430" y="583568"/>
                </a:cubicBezTo>
                <a:cubicBezTo>
                  <a:pt x="1248430" y="591902"/>
                  <a:pt x="1246942" y="597210"/>
                  <a:pt x="1243965" y="599492"/>
                </a:cubicBezTo>
                <a:cubicBezTo>
                  <a:pt x="1240989" y="601774"/>
                  <a:pt x="1233746" y="602915"/>
                  <a:pt x="1222236" y="602915"/>
                </a:cubicBezTo>
                <a:cubicBezTo>
                  <a:pt x="1170444" y="603113"/>
                  <a:pt x="1131550" y="615714"/>
                  <a:pt x="1105555" y="640717"/>
                </a:cubicBezTo>
                <a:cubicBezTo>
                  <a:pt x="1088886" y="656592"/>
                  <a:pt x="1080552" y="674849"/>
                  <a:pt x="1080552" y="695486"/>
                </a:cubicBezTo>
                <a:cubicBezTo>
                  <a:pt x="1080552" y="708385"/>
                  <a:pt x="1083628" y="720737"/>
                  <a:pt x="1089779" y="732544"/>
                </a:cubicBezTo>
                <a:cubicBezTo>
                  <a:pt x="1095931" y="744352"/>
                  <a:pt x="1104265" y="753926"/>
                  <a:pt x="1114782" y="761268"/>
                </a:cubicBezTo>
                <a:cubicBezTo>
                  <a:pt x="1130856" y="772381"/>
                  <a:pt x="1151890" y="777937"/>
                  <a:pt x="1177886" y="777937"/>
                </a:cubicBezTo>
                <a:cubicBezTo>
                  <a:pt x="1203087" y="777937"/>
                  <a:pt x="1225610" y="770694"/>
                  <a:pt x="1245454" y="756208"/>
                </a:cubicBezTo>
                <a:cubicBezTo>
                  <a:pt x="1252002" y="751247"/>
                  <a:pt x="1257261" y="748767"/>
                  <a:pt x="1261229" y="748767"/>
                </a:cubicBezTo>
                <a:cubicBezTo>
                  <a:pt x="1264801" y="748767"/>
                  <a:pt x="1268671" y="751346"/>
                  <a:pt x="1272838" y="756506"/>
                </a:cubicBezTo>
                <a:cubicBezTo>
                  <a:pt x="1284943" y="770793"/>
                  <a:pt x="1301413" y="777937"/>
                  <a:pt x="1322249" y="777937"/>
                </a:cubicBezTo>
                <a:cubicBezTo>
                  <a:pt x="1338521" y="777937"/>
                  <a:pt x="1354098" y="773571"/>
                  <a:pt x="1368981" y="764840"/>
                </a:cubicBezTo>
                <a:cubicBezTo>
                  <a:pt x="1381086" y="757895"/>
                  <a:pt x="1390958" y="749263"/>
                  <a:pt x="1398598" y="738944"/>
                </a:cubicBezTo>
                <a:cubicBezTo>
                  <a:pt x="1406237" y="728625"/>
                  <a:pt x="1410057" y="718703"/>
                  <a:pt x="1410057" y="709178"/>
                </a:cubicBezTo>
                <a:cubicBezTo>
                  <a:pt x="1410057" y="701836"/>
                  <a:pt x="1406882" y="697669"/>
                  <a:pt x="1400532" y="696677"/>
                </a:cubicBezTo>
                <a:cubicBezTo>
                  <a:pt x="1394182" y="695685"/>
                  <a:pt x="1390015" y="694593"/>
                  <a:pt x="1388031" y="693402"/>
                </a:cubicBezTo>
                <a:cubicBezTo>
                  <a:pt x="1386047" y="692212"/>
                  <a:pt x="1383963" y="689434"/>
                  <a:pt x="1381780" y="685068"/>
                </a:cubicBezTo>
                <a:cubicBezTo>
                  <a:pt x="1377415" y="675940"/>
                  <a:pt x="1375232" y="655997"/>
                  <a:pt x="1375232" y="625239"/>
                </a:cubicBezTo>
                <a:lnTo>
                  <a:pt x="1375827" y="580888"/>
                </a:lnTo>
                <a:cubicBezTo>
                  <a:pt x="1375827" y="559854"/>
                  <a:pt x="1373297" y="543334"/>
                  <a:pt x="1368237" y="531329"/>
                </a:cubicBezTo>
                <a:cubicBezTo>
                  <a:pt x="1363177" y="519323"/>
                  <a:pt x="1354296" y="508657"/>
                  <a:pt x="1341596" y="499331"/>
                </a:cubicBezTo>
                <a:cubicBezTo>
                  <a:pt x="1317586" y="481868"/>
                  <a:pt x="1288316" y="473137"/>
                  <a:pt x="1253788" y="473137"/>
                </a:cubicBezTo>
                <a:close/>
                <a:moveTo>
                  <a:pt x="3517761" y="465398"/>
                </a:moveTo>
                <a:cubicBezTo>
                  <a:pt x="3536811" y="465398"/>
                  <a:pt x="3553133" y="472194"/>
                  <a:pt x="3566726" y="485787"/>
                </a:cubicBezTo>
                <a:cubicBezTo>
                  <a:pt x="3580319" y="499380"/>
                  <a:pt x="3587115" y="515702"/>
                  <a:pt x="3587115" y="534752"/>
                </a:cubicBezTo>
                <a:cubicBezTo>
                  <a:pt x="3587115" y="555588"/>
                  <a:pt x="3580071" y="572753"/>
                  <a:pt x="3565982" y="586246"/>
                </a:cubicBezTo>
                <a:cubicBezTo>
                  <a:pt x="3552091" y="599343"/>
                  <a:pt x="3535720" y="605892"/>
                  <a:pt x="3516868" y="605892"/>
                </a:cubicBezTo>
                <a:cubicBezTo>
                  <a:pt x="3498017" y="605892"/>
                  <a:pt x="3481646" y="599343"/>
                  <a:pt x="3467755" y="586246"/>
                </a:cubicBezTo>
                <a:cubicBezTo>
                  <a:pt x="3453666" y="572753"/>
                  <a:pt x="3446621" y="555588"/>
                  <a:pt x="3446621" y="534752"/>
                </a:cubicBezTo>
                <a:cubicBezTo>
                  <a:pt x="3446621" y="516496"/>
                  <a:pt x="3452575" y="501117"/>
                  <a:pt x="3464481" y="488615"/>
                </a:cubicBezTo>
                <a:cubicBezTo>
                  <a:pt x="3478768" y="473137"/>
                  <a:pt x="3496529" y="465398"/>
                  <a:pt x="3517761" y="465398"/>
                </a:cubicBezTo>
                <a:close/>
                <a:moveTo>
                  <a:pt x="3290947" y="401699"/>
                </a:moveTo>
                <a:lnTo>
                  <a:pt x="3315057" y="401699"/>
                </a:lnTo>
                <a:cubicBezTo>
                  <a:pt x="3320018" y="401699"/>
                  <a:pt x="3323342" y="402840"/>
                  <a:pt x="3325029" y="405122"/>
                </a:cubicBezTo>
                <a:cubicBezTo>
                  <a:pt x="3326716" y="407404"/>
                  <a:pt x="3327559" y="411919"/>
                  <a:pt x="3327559" y="418666"/>
                </a:cubicBezTo>
                <a:lnTo>
                  <a:pt x="3327559" y="458849"/>
                </a:lnTo>
                <a:cubicBezTo>
                  <a:pt x="3327559" y="464803"/>
                  <a:pt x="3328502" y="468672"/>
                  <a:pt x="3330387" y="470458"/>
                </a:cubicBezTo>
                <a:cubicBezTo>
                  <a:pt x="3332272" y="472244"/>
                  <a:pt x="3336290" y="473137"/>
                  <a:pt x="3342442" y="473137"/>
                </a:cubicBezTo>
                <a:lnTo>
                  <a:pt x="3397508" y="473137"/>
                </a:lnTo>
                <a:cubicBezTo>
                  <a:pt x="3404850" y="473137"/>
                  <a:pt x="3409613" y="474476"/>
                  <a:pt x="3411796" y="477155"/>
                </a:cubicBezTo>
                <a:cubicBezTo>
                  <a:pt x="3413978" y="479834"/>
                  <a:pt x="3415070" y="485539"/>
                  <a:pt x="3415070" y="494270"/>
                </a:cubicBezTo>
                <a:lnTo>
                  <a:pt x="3415070" y="511832"/>
                </a:lnTo>
                <a:cubicBezTo>
                  <a:pt x="3415070" y="521357"/>
                  <a:pt x="3413681" y="527955"/>
                  <a:pt x="3410903" y="531626"/>
                </a:cubicBezTo>
                <a:cubicBezTo>
                  <a:pt x="3408125" y="535297"/>
                  <a:pt x="3403064" y="537133"/>
                  <a:pt x="3395722" y="537133"/>
                </a:cubicBezTo>
                <a:lnTo>
                  <a:pt x="3341846" y="537133"/>
                </a:lnTo>
                <a:cubicBezTo>
                  <a:pt x="3336290" y="537133"/>
                  <a:pt x="3332520" y="538125"/>
                  <a:pt x="3330535" y="540109"/>
                </a:cubicBezTo>
                <a:cubicBezTo>
                  <a:pt x="3328551" y="542094"/>
                  <a:pt x="3327559" y="545864"/>
                  <a:pt x="3327559" y="551420"/>
                </a:cubicBezTo>
                <a:lnTo>
                  <a:pt x="3327559" y="652028"/>
                </a:lnTo>
                <a:cubicBezTo>
                  <a:pt x="3327559" y="663935"/>
                  <a:pt x="3330486" y="673658"/>
                  <a:pt x="3336340" y="681199"/>
                </a:cubicBezTo>
                <a:cubicBezTo>
                  <a:pt x="3342194" y="688739"/>
                  <a:pt x="3349685" y="692510"/>
                  <a:pt x="3358813" y="692510"/>
                </a:cubicBezTo>
                <a:cubicBezTo>
                  <a:pt x="3366552" y="692510"/>
                  <a:pt x="3376771" y="688938"/>
                  <a:pt x="3389471" y="681794"/>
                </a:cubicBezTo>
                <a:cubicBezTo>
                  <a:pt x="3392448" y="680008"/>
                  <a:pt x="3395425" y="679115"/>
                  <a:pt x="3398401" y="679115"/>
                </a:cubicBezTo>
                <a:cubicBezTo>
                  <a:pt x="3403164" y="679115"/>
                  <a:pt x="3407529" y="681992"/>
                  <a:pt x="3411498" y="687747"/>
                </a:cubicBezTo>
                <a:cubicBezTo>
                  <a:pt x="3415467" y="693502"/>
                  <a:pt x="3417451" y="699753"/>
                  <a:pt x="3417451" y="706499"/>
                </a:cubicBezTo>
                <a:cubicBezTo>
                  <a:pt x="3417451" y="718803"/>
                  <a:pt x="3410704" y="730610"/>
                  <a:pt x="3397210" y="741920"/>
                </a:cubicBezTo>
                <a:cubicBezTo>
                  <a:pt x="3369032" y="765931"/>
                  <a:pt x="3334901" y="777937"/>
                  <a:pt x="3294817" y="777937"/>
                </a:cubicBezTo>
                <a:cubicBezTo>
                  <a:pt x="3263067" y="777937"/>
                  <a:pt x="3237568" y="768958"/>
                  <a:pt x="3218319" y="750999"/>
                </a:cubicBezTo>
                <a:cubicBezTo>
                  <a:pt x="3199071" y="733040"/>
                  <a:pt x="3189446" y="709377"/>
                  <a:pt x="3189446" y="680008"/>
                </a:cubicBezTo>
                <a:lnTo>
                  <a:pt x="3189446" y="542491"/>
                </a:lnTo>
                <a:cubicBezTo>
                  <a:pt x="3189446" y="537927"/>
                  <a:pt x="3188901" y="535099"/>
                  <a:pt x="3187809" y="534008"/>
                </a:cubicBezTo>
                <a:cubicBezTo>
                  <a:pt x="3186718" y="532916"/>
                  <a:pt x="3183890" y="532370"/>
                  <a:pt x="3179326" y="532370"/>
                </a:cubicBezTo>
                <a:lnTo>
                  <a:pt x="3148668" y="532370"/>
                </a:lnTo>
                <a:cubicBezTo>
                  <a:pt x="3142913" y="532370"/>
                  <a:pt x="3139242" y="531428"/>
                  <a:pt x="3137654" y="529543"/>
                </a:cubicBezTo>
                <a:cubicBezTo>
                  <a:pt x="3136067" y="527658"/>
                  <a:pt x="3135273" y="523242"/>
                  <a:pt x="3135273" y="516297"/>
                </a:cubicBezTo>
                <a:lnTo>
                  <a:pt x="3135273" y="503200"/>
                </a:lnTo>
                <a:cubicBezTo>
                  <a:pt x="3135472" y="497247"/>
                  <a:pt x="3137753" y="492881"/>
                  <a:pt x="3142119" y="490103"/>
                </a:cubicBezTo>
                <a:lnTo>
                  <a:pt x="3278446" y="404378"/>
                </a:lnTo>
                <a:cubicBezTo>
                  <a:pt x="3281819" y="402592"/>
                  <a:pt x="3285986" y="401699"/>
                  <a:pt x="3290947" y="401699"/>
                </a:cubicBezTo>
                <a:close/>
                <a:moveTo>
                  <a:pt x="1900297" y="401699"/>
                </a:moveTo>
                <a:lnTo>
                  <a:pt x="1924407" y="401699"/>
                </a:lnTo>
                <a:cubicBezTo>
                  <a:pt x="1929368" y="401699"/>
                  <a:pt x="1932692" y="402840"/>
                  <a:pt x="1934379" y="405122"/>
                </a:cubicBezTo>
                <a:cubicBezTo>
                  <a:pt x="1936066" y="407404"/>
                  <a:pt x="1936909" y="411919"/>
                  <a:pt x="1936909" y="418666"/>
                </a:cubicBezTo>
                <a:lnTo>
                  <a:pt x="1936909" y="458849"/>
                </a:lnTo>
                <a:cubicBezTo>
                  <a:pt x="1936909" y="464803"/>
                  <a:pt x="1937852" y="468672"/>
                  <a:pt x="1939737" y="470458"/>
                </a:cubicBezTo>
                <a:cubicBezTo>
                  <a:pt x="1941622" y="472244"/>
                  <a:pt x="1945640" y="473137"/>
                  <a:pt x="1951792" y="473137"/>
                </a:cubicBezTo>
                <a:lnTo>
                  <a:pt x="2006858" y="473137"/>
                </a:lnTo>
                <a:cubicBezTo>
                  <a:pt x="2014200" y="473137"/>
                  <a:pt x="2018963" y="474476"/>
                  <a:pt x="2021146" y="477155"/>
                </a:cubicBezTo>
                <a:cubicBezTo>
                  <a:pt x="2023329" y="479834"/>
                  <a:pt x="2024420" y="485539"/>
                  <a:pt x="2024420" y="494270"/>
                </a:cubicBezTo>
                <a:lnTo>
                  <a:pt x="2024420" y="511832"/>
                </a:lnTo>
                <a:cubicBezTo>
                  <a:pt x="2024420" y="521357"/>
                  <a:pt x="2023031" y="527955"/>
                  <a:pt x="2020253" y="531626"/>
                </a:cubicBezTo>
                <a:cubicBezTo>
                  <a:pt x="2017475" y="535297"/>
                  <a:pt x="2012414" y="537133"/>
                  <a:pt x="2005072" y="537133"/>
                </a:cubicBezTo>
                <a:lnTo>
                  <a:pt x="1951196" y="537133"/>
                </a:lnTo>
                <a:lnTo>
                  <a:pt x="1946573" y="538350"/>
                </a:lnTo>
                <a:lnTo>
                  <a:pt x="1807355" y="454961"/>
                </a:lnTo>
                <a:lnTo>
                  <a:pt x="1887796" y="404378"/>
                </a:lnTo>
                <a:cubicBezTo>
                  <a:pt x="1891169" y="402592"/>
                  <a:pt x="1895336" y="401699"/>
                  <a:pt x="1900297" y="401699"/>
                </a:cubicBezTo>
                <a:close/>
                <a:moveTo>
                  <a:pt x="2235756" y="355265"/>
                </a:moveTo>
                <a:cubicBezTo>
                  <a:pt x="2256195" y="355265"/>
                  <a:pt x="2282984" y="360325"/>
                  <a:pt x="2316123" y="370445"/>
                </a:cubicBezTo>
                <a:cubicBezTo>
                  <a:pt x="2320092" y="371636"/>
                  <a:pt x="2323267" y="372231"/>
                  <a:pt x="2325648" y="372231"/>
                </a:cubicBezTo>
                <a:cubicBezTo>
                  <a:pt x="2327632" y="372231"/>
                  <a:pt x="2333585" y="370445"/>
                  <a:pt x="2343507" y="366874"/>
                </a:cubicBezTo>
                <a:cubicBezTo>
                  <a:pt x="2346682" y="365683"/>
                  <a:pt x="2350056" y="365088"/>
                  <a:pt x="2353628" y="365088"/>
                </a:cubicBezTo>
                <a:cubicBezTo>
                  <a:pt x="2366923" y="365088"/>
                  <a:pt x="2380962" y="375605"/>
                  <a:pt x="2395746" y="396639"/>
                </a:cubicBezTo>
                <a:cubicBezTo>
                  <a:pt x="2410530" y="417674"/>
                  <a:pt x="2417921" y="437716"/>
                  <a:pt x="2417921" y="456766"/>
                </a:cubicBezTo>
                <a:cubicBezTo>
                  <a:pt x="2417921" y="467878"/>
                  <a:pt x="2414598" y="477254"/>
                  <a:pt x="2407950" y="484894"/>
                </a:cubicBezTo>
                <a:cubicBezTo>
                  <a:pt x="2401302" y="492534"/>
                  <a:pt x="2393216" y="496354"/>
                  <a:pt x="2383691" y="496354"/>
                </a:cubicBezTo>
                <a:cubicBezTo>
                  <a:pt x="2375754" y="496354"/>
                  <a:pt x="2369304" y="494767"/>
                  <a:pt x="2364343" y="491591"/>
                </a:cubicBezTo>
                <a:cubicBezTo>
                  <a:pt x="2359382" y="488416"/>
                  <a:pt x="2348468" y="478991"/>
                  <a:pt x="2331601" y="463314"/>
                </a:cubicBezTo>
                <a:cubicBezTo>
                  <a:pt x="2307789" y="441089"/>
                  <a:pt x="2284373" y="429977"/>
                  <a:pt x="2261354" y="429977"/>
                </a:cubicBezTo>
                <a:cubicBezTo>
                  <a:pt x="2250242" y="429977"/>
                  <a:pt x="2241362" y="432656"/>
                  <a:pt x="2234714" y="438013"/>
                </a:cubicBezTo>
                <a:cubicBezTo>
                  <a:pt x="2228066" y="443371"/>
                  <a:pt x="2224743" y="450416"/>
                  <a:pt x="2224743" y="459147"/>
                </a:cubicBezTo>
                <a:cubicBezTo>
                  <a:pt x="2224743" y="476411"/>
                  <a:pt x="2239923" y="489409"/>
                  <a:pt x="2270284" y="498140"/>
                </a:cubicBezTo>
                <a:cubicBezTo>
                  <a:pt x="2311360" y="510245"/>
                  <a:pt x="2337654" y="519075"/>
                  <a:pt x="2349163" y="524631"/>
                </a:cubicBezTo>
                <a:cubicBezTo>
                  <a:pt x="2399764" y="549238"/>
                  <a:pt x="2425065" y="585452"/>
                  <a:pt x="2425065" y="633276"/>
                </a:cubicBezTo>
                <a:cubicBezTo>
                  <a:pt x="2425065" y="675543"/>
                  <a:pt x="2407801" y="710071"/>
                  <a:pt x="2373273" y="736860"/>
                </a:cubicBezTo>
                <a:lnTo>
                  <a:pt x="2321539" y="762948"/>
                </a:lnTo>
                <a:lnTo>
                  <a:pt x="2221851" y="703237"/>
                </a:lnTo>
                <a:lnTo>
                  <a:pt x="2252425" y="696230"/>
                </a:lnTo>
                <a:cubicBezTo>
                  <a:pt x="2261553" y="690773"/>
                  <a:pt x="2266117" y="683778"/>
                  <a:pt x="2266117" y="675245"/>
                </a:cubicBezTo>
                <a:cubicBezTo>
                  <a:pt x="2266117" y="667308"/>
                  <a:pt x="2262545" y="660462"/>
                  <a:pt x="2255401" y="654707"/>
                </a:cubicBezTo>
                <a:cubicBezTo>
                  <a:pt x="2248257" y="648952"/>
                  <a:pt x="2236649" y="643595"/>
                  <a:pt x="2220575" y="638634"/>
                </a:cubicBezTo>
                <a:cubicBezTo>
                  <a:pt x="2192199" y="629704"/>
                  <a:pt x="2170569" y="621519"/>
                  <a:pt x="2155686" y="614077"/>
                </a:cubicBezTo>
                <a:cubicBezTo>
                  <a:pt x="2140803" y="606636"/>
                  <a:pt x="2126913" y="597260"/>
                  <a:pt x="2114014" y="585949"/>
                </a:cubicBezTo>
                <a:cubicBezTo>
                  <a:pt x="2082661" y="558167"/>
                  <a:pt x="2066985" y="526616"/>
                  <a:pt x="2066985" y="491294"/>
                </a:cubicBezTo>
                <a:cubicBezTo>
                  <a:pt x="2066985" y="473831"/>
                  <a:pt x="2071053" y="456816"/>
                  <a:pt x="2079189" y="440246"/>
                </a:cubicBezTo>
                <a:cubicBezTo>
                  <a:pt x="2087325" y="423676"/>
                  <a:pt x="2098834" y="409339"/>
                  <a:pt x="2113717" y="397234"/>
                </a:cubicBezTo>
                <a:cubicBezTo>
                  <a:pt x="2147054" y="369255"/>
                  <a:pt x="2187734" y="355265"/>
                  <a:pt x="2235756" y="355265"/>
                </a:cubicBezTo>
                <a:close/>
                <a:moveTo>
                  <a:pt x="283131" y="355265"/>
                </a:moveTo>
                <a:cubicBezTo>
                  <a:pt x="235109" y="355265"/>
                  <a:pt x="194429" y="369255"/>
                  <a:pt x="161092" y="397234"/>
                </a:cubicBezTo>
                <a:cubicBezTo>
                  <a:pt x="146209" y="409339"/>
                  <a:pt x="134700" y="423676"/>
                  <a:pt x="126564" y="440246"/>
                </a:cubicBezTo>
                <a:cubicBezTo>
                  <a:pt x="118428" y="456816"/>
                  <a:pt x="114360" y="473831"/>
                  <a:pt x="114360" y="491294"/>
                </a:cubicBezTo>
                <a:cubicBezTo>
                  <a:pt x="114360" y="526616"/>
                  <a:pt x="130036" y="558167"/>
                  <a:pt x="161389" y="585949"/>
                </a:cubicBezTo>
                <a:cubicBezTo>
                  <a:pt x="174288" y="597260"/>
                  <a:pt x="188178" y="606636"/>
                  <a:pt x="203061" y="614077"/>
                </a:cubicBezTo>
                <a:cubicBezTo>
                  <a:pt x="217944" y="621519"/>
                  <a:pt x="239574" y="629704"/>
                  <a:pt x="267950" y="638634"/>
                </a:cubicBezTo>
                <a:cubicBezTo>
                  <a:pt x="284024" y="643595"/>
                  <a:pt x="295632" y="648952"/>
                  <a:pt x="302776" y="654707"/>
                </a:cubicBezTo>
                <a:cubicBezTo>
                  <a:pt x="309920" y="660462"/>
                  <a:pt x="313492" y="667308"/>
                  <a:pt x="313492" y="675245"/>
                </a:cubicBezTo>
                <a:cubicBezTo>
                  <a:pt x="313492" y="683778"/>
                  <a:pt x="308928" y="690773"/>
                  <a:pt x="299800" y="696230"/>
                </a:cubicBezTo>
                <a:cubicBezTo>
                  <a:pt x="290671" y="701687"/>
                  <a:pt x="278765" y="704416"/>
                  <a:pt x="264081" y="704416"/>
                </a:cubicBezTo>
                <a:cubicBezTo>
                  <a:pt x="247015" y="704416"/>
                  <a:pt x="230495" y="700745"/>
                  <a:pt x="214521" y="693402"/>
                </a:cubicBezTo>
                <a:cubicBezTo>
                  <a:pt x="198547" y="686060"/>
                  <a:pt x="186889" y="676833"/>
                  <a:pt x="179546" y="665720"/>
                </a:cubicBezTo>
                <a:cubicBezTo>
                  <a:pt x="164068" y="642107"/>
                  <a:pt x="154246" y="628117"/>
                  <a:pt x="150078" y="623751"/>
                </a:cubicBezTo>
                <a:cubicBezTo>
                  <a:pt x="143133" y="616012"/>
                  <a:pt x="135890" y="612142"/>
                  <a:pt x="128350" y="612142"/>
                </a:cubicBezTo>
                <a:cubicBezTo>
                  <a:pt x="120809" y="612142"/>
                  <a:pt x="114558" y="615317"/>
                  <a:pt x="109597" y="621667"/>
                </a:cubicBezTo>
                <a:cubicBezTo>
                  <a:pt x="105628" y="626628"/>
                  <a:pt x="103644" y="633970"/>
                  <a:pt x="103644" y="643694"/>
                </a:cubicBezTo>
                <a:cubicBezTo>
                  <a:pt x="103644" y="663935"/>
                  <a:pt x="107464" y="684721"/>
                  <a:pt x="115104" y="706053"/>
                </a:cubicBezTo>
                <a:cubicBezTo>
                  <a:pt x="122744" y="727385"/>
                  <a:pt x="131326" y="741226"/>
                  <a:pt x="140851" y="747576"/>
                </a:cubicBezTo>
                <a:cubicBezTo>
                  <a:pt x="153353" y="755712"/>
                  <a:pt x="173693" y="762806"/>
                  <a:pt x="201871" y="768858"/>
                </a:cubicBezTo>
                <a:cubicBezTo>
                  <a:pt x="230049" y="774911"/>
                  <a:pt x="256838" y="777937"/>
                  <a:pt x="282238" y="777937"/>
                </a:cubicBezTo>
                <a:cubicBezTo>
                  <a:pt x="339189" y="777937"/>
                  <a:pt x="385326" y="764245"/>
                  <a:pt x="420648" y="736860"/>
                </a:cubicBezTo>
                <a:cubicBezTo>
                  <a:pt x="455176" y="710071"/>
                  <a:pt x="472440" y="675543"/>
                  <a:pt x="472440" y="633276"/>
                </a:cubicBezTo>
                <a:cubicBezTo>
                  <a:pt x="472440" y="585452"/>
                  <a:pt x="447139" y="549238"/>
                  <a:pt x="396538" y="524631"/>
                </a:cubicBezTo>
                <a:cubicBezTo>
                  <a:pt x="385028" y="519075"/>
                  <a:pt x="358735" y="510245"/>
                  <a:pt x="317659" y="498140"/>
                </a:cubicBezTo>
                <a:cubicBezTo>
                  <a:pt x="287298" y="489409"/>
                  <a:pt x="272118" y="476411"/>
                  <a:pt x="272118" y="459147"/>
                </a:cubicBezTo>
                <a:cubicBezTo>
                  <a:pt x="272118" y="450416"/>
                  <a:pt x="275441" y="443371"/>
                  <a:pt x="282089" y="438013"/>
                </a:cubicBezTo>
                <a:cubicBezTo>
                  <a:pt x="288737" y="432656"/>
                  <a:pt x="297617" y="429977"/>
                  <a:pt x="308729" y="429977"/>
                </a:cubicBezTo>
                <a:cubicBezTo>
                  <a:pt x="331748" y="429977"/>
                  <a:pt x="355164" y="441089"/>
                  <a:pt x="378976" y="463314"/>
                </a:cubicBezTo>
                <a:cubicBezTo>
                  <a:pt x="395843" y="478991"/>
                  <a:pt x="406757" y="488416"/>
                  <a:pt x="411718" y="491591"/>
                </a:cubicBezTo>
                <a:cubicBezTo>
                  <a:pt x="416679" y="494767"/>
                  <a:pt x="423128" y="496354"/>
                  <a:pt x="431066" y="496354"/>
                </a:cubicBezTo>
                <a:cubicBezTo>
                  <a:pt x="440591" y="496354"/>
                  <a:pt x="448677" y="492534"/>
                  <a:pt x="455325" y="484894"/>
                </a:cubicBezTo>
                <a:cubicBezTo>
                  <a:pt x="461973" y="477254"/>
                  <a:pt x="465296" y="467878"/>
                  <a:pt x="465296" y="456766"/>
                </a:cubicBezTo>
                <a:cubicBezTo>
                  <a:pt x="465296" y="437716"/>
                  <a:pt x="457905" y="417674"/>
                  <a:pt x="443121" y="396639"/>
                </a:cubicBezTo>
                <a:cubicBezTo>
                  <a:pt x="428337" y="375605"/>
                  <a:pt x="414298" y="365088"/>
                  <a:pt x="401003" y="365088"/>
                </a:cubicBezTo>
                <a:cubicBezTo>
                  <a:pt x="397431" y="365088"/>
                  <a:pt x="394057" y="365683"/>
                  <a:pt x="390882" y="366874"/>
                </a:cubicBezTo>
                <a:cubicBezTo>
                  <a:pt x="380961" y="370445"/>
                  <a:pt x="375007" y="372231"/>
                  <a:pt x="373023" y="372231"/>
                </a:cubicBezTo>
                <a:cubicBezTo>
                  <a:pt x="370642" y="372231"/>
                  <a:pt x="367467" y="371636"/>
                  <a:pt x="363498" y="370445"/>
                </a:cubicBezTo>
                <a:cubicBezTo>
                  <a:pt x="330359" y="360325"/>
                  <a:pt x="303570" y="355265"/>
                  <a:pt x="283131" y="355265"/>
                </a:cubicBezTo>
                <a:close/>
                <a:moveTo>
                  <a:pt x="0" y="0"/>
                </a:moveTo>
                <a:lnTo>
                  <a:pt x="1047798" y="0"/>
                </a:lnTo>
                <a:lnTo>
                  <a:pt x="1807355" y="454961"/>
                </a:lnTo>
                <a:lnTo>
                  <a:pt x="1751469" y="490103"/>
                </a:lnTo>
                <a:cubicBezTo>
                  <a:pt x="1747104" y="492881"/>
                  <a:pt x="1744821" y="497247"/>
                  <a:pt x="1744623" y="503200"/>
                </a:cubicBezTo>
                <a:lnTo>
                  <a:pt x="1744623" y="516297"/>
                </a:lnTo>
                <a:cubicBezTo>
                  <a:pt x="1744623" y="523242"/>
                  <a:pt x="1745417" y="527658"/>
                  <a:pt x="1747004" y="529543"/>
                </a:cubicBezTo>
                <a:cubicBezTo>
                  <a:pt x="1748592" y="531428"/>
                  <a:pt x="1752263" y="532370"/>
                  <a:pt x="1758018" y="532370"/>
                </a:cubicBezTo>
                <a:lnTo>
                  <a:pt x="1788676" y="532370"/>
                </a:lnTo>
                <a:cubicBezTo>
                  <a:pt x="1793240" y="532370"/>
                  <a:pt x="1796068" y="532916"/>
                  <a:pt x="1797159" y="534008"/>
                </a:cubicBezTo>
                <a:cubicBezTo>
                  <a:pt x="1798251" y="535099"/>
                  <a:pt x="1798796" y="537927"/>
                  <a:pt x="1798796" y="542491"/>
                </a:cubicBezTo>
                <a:lnTo>
                  <a:pt x="1798796" y="680008"/>
                </a:lnTo>
                <a:cubicBezTo>
                  <a:pt x="1798796" y="709377"/>
                  <a:pt x="1808421" y="733040"/>
                  <a:pt x="1827669" y="750999"/>
                </a:cubicBezTo>
                <a:cubicBezTo>
                  <a:pt x="1846918" y="768958"/>
                  <a:pt x="1872417" y="777937"/>
                  <a:pt x="1904167" y="777937"/>
                </a:cubicBezTo>
                <a:cubicBezTo>
                  <a:pt x="1944251" y="777937"/>
                  <a:pt x="1978382" y="765931"/>
                  <a:pt x="2006561" y="741920"/>
                </a:cubicBezTo>
                <a:cubicBezTo>
                  <a:pt x="2020054" y="730610"/>
                  <a:pt x="2026801" y="718803"/>
                  <a:pt x="2026801" y="706499"/>
                </a:cubicBezTo>
                <a:cubicBezTo>
                  <a:pt x="2026801" y="699753"/>
                  <a:pt x="2024817" y="693502"/>
                  <a:pt x="2020848" y="687747"/>
                </a:cubicBezTo>
                <a:cubicBezTo>
                  <a:pt x="2016879" y="681992"/>
                  <a:pt x="2012514" y="679115"/>
                  <a:pt x="2007751" y="679115"/>
                </a:cubicBezTo>
                <a:cubicBezTo>
                  <a:pt x="2004775" y="679115"/>
                  <a:pt x="2001798" y="680008"/>
                  <a:pt x="1998821" y="681794"/>
                </a:cubicBezTo>
                <a:cubicBezTo>
                  <a:pt x="1986122" y="688938"/>
                  <a:pt x="1975902" y="692510"/>
                  <a:pt x="1968163" y="692510"/>
                </a:cubicBezTo>
                <a:cubicBezTo>
                  <a:pt x="1959035" y="692510"/>
                  <a:pt x="1951544" y="688739"/>
                  <a:pt x="1945690" y="681199"/>
                </a:cubicBezTo>
                <a:cubicBezTo>
                  <a:pt x="1939836" y="673658"/>
                  <a:pt x="1936909" y="663935"/>
                  <a:pt x="1936909" y="652028"/>
                </a:cubicBezTo>
                <a:lnTo>
                  <a:pt x="1936909" y="551420"/>
                </a:lnTo>
                <a:cubicBezTo>
                  <a:pt x="1936909" y="545864"/>
                  <a:pt x="1937901" y="542094"/>
                  <a:pt x="1939886" y="540109"/>
                </a:cubicBezTo>
                <a:lnTo>
                  <a:pt x="1946573" y="538350"/>
                </a:lnTo>
                <a:lnTo>
                  <a:pt x="2074911" y="615222"/>
                </a:lnTo>
                <a:lnTo>
                  <a:pt x="2062222" y="621667"/>
                </a:lnTo>
                <a:cubicBezTo>
                  <a:pt x="2058253" y="626628"/>
                  <a:pt x="2056269" y="633970"/>
                  <a:pt x="2056269" y="643694"/>
                </a:cubicBezTo>
                <a:cubicBezTo>
                  <a:pt x="2056269" y="663935"/>
                  <a:pt x="2060089" y="684721"/>
                  <a:pt x="2067729" y="706053"/>
                </a:cubicBezTo>
                <a:cubicBezTo>
                  <a:pt x="2075369" y="727385"/>
                  <a:pt x="2083951" y="741226"/>
                  <a:pt x="2093476" y="747576"/>
                </a:cubicBezTo>
                <a:cubicBezTo>
                  <a:pt x="2105978" y="755712"/>
                  <a:pt x="2126318" y="762806"/>
                  <a:pt x="2154496" y="768858"/>
                </a:cubicBezTo>
                <a:cubicBezTo>
                  <a:pt x="2182674" y="774911"/>
                  <a:pt x="2209463" y="777937"/>
                  <a:pt x="2234863" y="777937"/>
                </a:cubicBezTo>
                <a:cubicBezTo>
                  <a:pt x="2263339" y="777937"/>
                  <a:pt x="2289111" y="774514"/>
                  <a:pt x="2312179" y="767668"/>
                </a:cubicBezTo>
                <a:lnTo>
                  <a:pt x="2321539" y="762948"/>
                </a:lnTo>
                <a:lnTo>
                  <a:pt x="4417756" y="2018544"/>
                </a:lnTo>
                <a:lnTo>
                  <a:pt x="3293634" y="2691873"/>
                </a:lnTo>
                <a:lnTo>
                  <a:pt x="3245703" y="2706452"/>
                </a:lnTo>
                <a:cubicBezTo>
                  <a:pt x="3229630" y="2712603"/>
                  <a:pt x="3221593" y="2721930"/>
                  <a:pt x="3221593" y="2734431"/>
                </a:cubicBezTo>
                <a:lnTo>
                  <a:pt x="3221758" y="2734925"/>
                </a:lnTo>
                <a:lnTo>
                  <a:pt x="3118009" y="2797069"/>
                </a:lnTo>
                <a:lnTo>
                  <a:pt x="3118009" y="2751695"/>
                </a:lnTo>
                <a:cubicBezTo>
                  <a:pt x="3118009" y="2746139"/>
                  <a:pt x="3119001" y="2742369"/>
                  <a:pt x="3120985" y="2740384"/>
                </a:cubicBezTo>
                <a:cubicBezTo>
                  <a:pt x="3122970" y="2738400"/>
                  <a:pt x="3126740" y="2737408"/>
                  <a:pt x="3132296" y="2737408"/>
                </a:cubicBezTo>
                <a:lnTo>
                  <a:pt x="3186172" y="2737408"/>
                </a:lnTo>
                <a:cubicBezTo>
                  <a:pt x="3193514" y="2737408"/>
                  <a:pt x="3198575" y="2735572"/>
                  <a:pt x="3201353" y="2731901"/>
                </a:cubicBezTo>
                <a:cubicBezTo>
                  <a:pt x="3204131" y="2728230"/>
                  <a:pt x="3205520" y="2721632"/>
                  <a:pt x="3205520" y="2712107"/>
                </a:cubicBezTo>
                <a:lnTo>
                  <a:pt x="3205520" y="2694545"/>
                </a:lnTo>
                <a:cubicBezTo>
                  <a:pt x="3205520" y="2685814"/>
                  <a:pt x="3204428" y="2680109"/>
                  <a:pt x="3202246" y="2677430"/>
                </a:cubicBezTo>
                <a:cubicBezTo>
                  <a:pt x="3200063" y="2674751"/>
                  <a:pt x="3195300" y="2673412"/>
                  <a:pt x="3187958" y="2673412"/>
                </a:cubicBezTo>
                <a:lnTo>
                  <a:pt x="3132892" y="2673412"/>
                </a:lnTo>
                <a:cubicBezTo>
                  <a:pt x="3126740" y="2673412"/>
                  <a:pt x="3122722" y="2672519"/>
                  <a:pt x="3120837" y="2670733"/>
                </a:cubicBezTo>
                <a:cubicBezTo>
                  <a:pt x="3118952" y="2668947"/>
                  <a:pt x="3118009" y="2665077"/>
                  <a:pt x="3118009" y="2659124"/>
                </a:cubicBezTo>
                <a:lnTo>
                  <a:pt x="3118009" y="2618941"/>
                </a:lnTo>
                <a:cubicBezTo>
                  <a:pt x="3118009" y="2612194"/>
                  <a:pt x="3117166" y="2607679"/>
                  <a:pt x="3115479" y="2605397"/>
                </a:cubicBezTo>
                <a:cubicBezTo>
                  <a:pt x="3113792" y="2603115"/>
                  <a:pt x="3110468" y="2601974"/>
                  <a:pt x="3105507" y="2601974"/>
                </a:cubicBezTo>
                <a:lnTo>
                  <a:pt x="3081397" y="2601974"/>
                </a:lnTo>
                <a:cubicBezTo>
                  <a:pt x="3076436" y="2601974"/>
                  <a:pt x="3072269" y="2602867"/>
                  <a:pt x="3068896" y="2604653"/>
                </a:cubicBezTo>
                <a:lnTo>
                  <a:pt x="2932569" y="2690378"/>
                </a:lnTo>
                <a:cubicBezTo>
                  <a:pt x="2928203" y="2693156"/>
                  <a:pt x="2925922" y="2697522"/>
                  <a:pt x="2925723" y="2703475"/>
                </a:cubicBezTo>
                <a:lnTo>
                  <a:pt x="2925723" y="2716572"/>
                </a:lnTo>
                <a:cubicBezTo>
                  <a:pt x="2925723" y="2723517"/>
                  <a:pt x="2926517" y="2727933"/>
                  <a:pt x="2928104" y="2729818"/>
                </a:cubicBezTo>
                <a:cubicBezTo>
                  <a:pt x="2929692" y="2731703"/>
                  <a:pt x="2933363" y="2732645"/>
                  <a:pt x="2939118" y="2732645"/>
                </a:cubicBezTo>
                <a:lnTo>
                  <a:pt x="2969776" y="2732645"/>
                </a:lnTo>
                <a:cubicBezTo>
                  <a:pt x="2974340" y="2732645"/>
                  <a:pt x="2977168" y="2733191"/>
                  <a:pt x="2978259" y="2734282"/>
                </a:cubicBezTo>
                <a:cubicBezTo>
                  <a:pt x="2979351" y="2735374"/>
                  <a:pt x="2979896" y="2738202"/>
                  <a:pt x="2979896" y="2742766"/>
                </a:cubicBezTo>
                <a:lnTo>
                  <a:pt x="2979896" y="2879796"/>
                </a:lnTo>
                <a:lnTo>
                  <a:pt x="2922779" y="2914009"/>
                </a:lnTo>
                <a:lnTo>
                  <a:pt x="2924532" y="2909453"/>
                </a:lnTo>
                <a:cubicBezTo>
                  <a:pt x="2924532" y="2902111"/>
                  <a:pt x="2921357" y="2897944"/>
                  <a:pt x="2915007" y="2896952"/>
                </a:cubicBezTo>
                <a:cubicBezTo>
                  <a:pt x="2908657" y="2895959"/>
                  <a:pt x="2904490" y="2894868"/>
                  <a:pt x="2902506" y="2893677"/>
                </a:cubicBezTo>
                <a:cubicBezTo>
                  <a:pt x="2900521" y="2892487"/>
                  <a:pt x="2898438" y="2889709"/>
                  <a:pt x="2896255" y="2885343"/>
                </a:cubicBezTo>
                <a:cubicBezTo>
                  <a:pt x="2891889" y="2876215"/>
                  <a:pt x="2889707" y="2856272"/>
                  <a:pt x="2889707" y="2825514"/>
                </a:cubicBezTo>
                <a:lnTo>
                  <a:pt x="2890302" y="2781163"/>
                </a:lnTo>
                <a:cubicBezTo>
                  <a:pt x="2890302" y="2760129"/>
                  <a:pt x="2887772" y="2743609"/>
                  <a:pt x="2882712" y="2731604"/>
                </a:cubicBezTo>
                <a:cubicBezTo>
                  <a:pt x="2877652" y="2719598"/>
                  <a:pt x="2868772" y="2708932"/>
                  <a:pt x="2856071" y="2699605"/>
                </a:cubicBezTo>
                <a:cubicBezTo>
                  <a:pt x="2832060" y="2682143"/>
                  <a:pt x="2802791" y="2673412"/>
                  <a:pt x="2768263" y="2673412"/>
                </a:cubicBezTo>
                <a:cubicBezTo>
                  <a:pt x="2729171" y="2673412"/>
                  <a:pt x="2691666" y="2682937"/>
                  <a:pt x="2655749" y="2701987"/>
                </a:cubicBezTo>
                <a:cubicBezTo>
                  <a:pt x="2642652" y="2709130"/>
                  <a:pt x="2632284" y="2717465"/>
                  <a:pt x="2624644" y="2726990"/>
                </a:cubicBezTo>
                <a:cubicBezTo>
                  <a:pt x="2617004" y="2736515"/>
                  <a:pt x="2613184" y="2746040"/>
                  <a:pt x="2613184" y="2755565"/>
                </a:cubicBezTo>
                <a:cubicBezTo>
                  <a:pt x="2613184" y="2764892"/>
                  <a:pt x="2616260" y="2772432"/>
                  <a:pt x="2622411" y="2778187"/>
                </a:cubicBezTo>
                <a:cubicBezTo>
                  <a:pt x="2628563" y="2783942"/>
                  <a:pt x="2636500" y="2786819"/>
                  <a:pt x="2646224" y="2786819"/>
                </a:cubicBezTo>
                <a:cubicBezTo>
                  <a:pt x="2665472" y="2786819"/>
                  <a:pt x="2683927" y="2774218"/>
                  <a:pt x="2701588" y="2749016"/>
                </a:cubicBezTo>
                <a:cubicBezTo>
                  <a:pt x="2708533" y="2739491"/>
                  <a:pt x="2714337" y="2732943"/>
                  <a:pt x="2719001" y="2729371"/>
                </a:cubicBezTo>
                <a:cubicBezTo>
                  <a:pt x="2723664" y="2725799"/>
                  <a:pt x="2728972" y="2724013"/>
                  <a:pt x="2734925" y="2724013"/>
                </a:cubicBezTo>
                <a:cubicBezTo>
                  <a:pt x="2744847" y="2724013"/>
                  <a:pt x="2751991" y="2728726"/>
                  <a:pt x="2756357" y="2738152"/>
                </a:cubicBezTo>
                <a:cubicBezTo>
                  <a:pt x="2760722" y="2747578"/>
                  <a:pt x="2762905" y="2762808"/>
                  <a:pt x="2762905" y="2783842"/>
                </a:cubicBezTo>
                <a:cubicBezTo>
                  <a:pt x="2762905" y="2792177"/>
                  <a:pt x="2761417" y="2797485"/>
                  <a:pt x="2758440" y="2799767"/>
                </a:cubicBezTo>
                <a:cubicBezTo>
                  <a:pt x="2755464" y="2802049"/>
                  <a:pt x="2748221" y="2803190"/>
                  <a:pt x="2736711" y="2803190"/>
                </a:cubicBezTo>
                <a:cubicBezTo>
                  <a:pt x="2684919" y="2803388"/>
                  <a:pt x="2646025" y="2815989"/>
                  <a:pt x="2620030" y="2840992"/>
                </a:cubicBezTo>
                <a:cubicBezTo>
                  <a:pt x="2603361" y="2856867"/>
                  <a:pt x="2595027" y="2875124"/>
                  <a:pt x="2595027" y="2895761"/>
                </a:cubicBezTo>
                <a:cubicBezTo>
                  <a:pt x="2595027" y="2908660"/>
                  <a:pt x="2598103" y="2921012"/>
                  <a:pt x="2604254" y="2932819"/>
                </a:cubicBezTo>
                <a:cubicBezTo>
                  <a:pt x="2610406" y="2944626"/>
                  <a:pt x="2618740" y="2954201"/>
                  <a:pt x="2629257" y="2961543"/>
                </a:cubicBezTo>
                <a:cubicBezTo>
                  <a:pt x="2645331" y="2972656"/>
                  <a:pt x="2666365" y="2978212"/>
                  <a:pt x="2692360" y="2978212"/>
                </a:cubicBezTo>
                <a:cubicBezTo>
                  <a:pt x="2717562" y="2978212"/>
                  <a:pt x="2740085" y="2970969"/>
                  <a:pt x="2759928" y="2956483"/>
                </a:cubicBezTo>
                <a:cubicBezTo>
                  <a:pt x="2766477" y="2951522"/>
                  <a:pt x="2771736" y="2949041"/>
                  <a:pt x="2775704" y="2949041"/>
                </a:cubicBezTo>
                <a:cubicBezTo>
                  <a:pt x="2779276" y="2949041"/>
                  <a:pt x="2783146" y="2951621"/>
                  <a:pt x="2787313" y="2956780"/>
                </a:cubicBezTo>
                <a:cubicBezTo>
                  <a:pt x="2793366" y="2963924"/>
                  <a:pt x="2800509" y="2969282"/>
                  <a:pt x="2808744" y="2972854"/>
                </a:cubicBezTo>
                <a:lnTo>
                  <a:pt x="2820711" y="2975145"/>
                </a:lnTo>
                <a:lnTo>
                  <a:pt x="1047798" y="4037087"/>
                </a:lnTo>
                <a:lnTo>
                  <a:pt x="0" y="4037087"/>
                </a:lnTo>
                <a:close/>
              </a:path>
            </a:pathLst>
          </a:custGeom>
          <a:gradFill>
            <a:gsLst>
              <a:gs pos="36000">
                <a:schemeClr val="tx1"/>
              </a:gs>
              <a:gs pos="100000">
                <a:srgbClr val="986140">
                  <a:alpha val="21000"/>
                </a:srgbClr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48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376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59065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37022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BC9000A1-F1BA-31B4-5BE4-AAC62E6F7703}"/>
              </a:ext>
            </a:extLst>
          </p:cNvPr>
          <p:cNvSpPr/>
          <p:nvPr/>
        </p:nvSpPr>
        <p:spPr>
          <a:xfrm>
            <a:off x="4194380" y="8463711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05CBC090-C060-6F3A-AF9A-FEC74D8ED20F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D00B-A0FB-3E95-9196-2615BFE63247}"/>
              </a:ext>
            </a:extLst>
          </p:cNvPr>
          <p:cNvSpPr txBox="1"/>
          <p:nvPr/>
        </p:nvSpPr>
        <p:spPr>
          <a:xfrm rot="10800000" flipV="1">
            <a:off x="4194380" y="8978470"/>
            <a:ext cx="380323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Uses humor and personalized control to engage users in managing their image libraries</a:t>
            </a:r>
          </a:p>
        </p:txBody>
      </p:sp>
    </p:spTree>
    <p:extLst>
      <p:ext uri="{BB962C8B-B14F-4D97-AF65-F5344CB8AC3E}">
        <p14:creationId xmlns:p14="http://schemas.microsoft.com/office/powerpoint/2010/main" val="4249184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555638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11013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33595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7305660-23FB-B5AC-D0DC-92F3230A8FA1}"/>
              </a:ext>
            </a:extLst>
          </p:cNvPr>
          <p:cNvSpPr txBox="1">
            <a:spLocks/>
          </p:cNvSpPr>
          <p:nvPr/>
        </p:nvSpPr>
        <p:spPr>
          <a:xfrm>
            <a:off x="4976772" y="444945"/>
            <a:ext cx="2237331" cy="7431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Benefits</a:t>
            </a:r>
          </a:p>
        </p:txBody>
      </p:sp>
      <p:sp>
        <p:nvSpPr>
          <p:cNvPr id="3" name="Circle: Hollow 2">
            <a:extLst>
              <a:ext uri="{FF2B5EF4-FFF2-40B4-BE49-F238E27FC236}">
                <a16:creationId xmlns:a16="http://schemas.microsoft.com/office/drawing/2014/main" id="{DC7FB0DC-66B3-C9CB-166E-A3AA364F972C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7949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652211" y="862977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07586" y="625723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625723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11013" y="626542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0168" y="862977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625723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625723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940E3A4-5D0B-AA78-543F-13A583B84815}"/>
              </a:ext>
            </a:extLst>
          </p:cNvPr>
          <p:cNvSpPr txBox="1">
            <a:spLocks/>
          </p:cNvSpPr>
          <p:nvPr/>
        </p:nvSpPr>
        <p:spPr>
          <a:xfrm>
            <a:off x="3375929" y="491388"/>
            <a:ext cx="5440142" cy="7431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Future Enhancements</a:t>
            </a:r>
          </a:p>
        </p:txBody>
      </p:sp>
      <p:sp>
        <p:nvSpPr>
          <p:cNvPr id="3" name="Circle: Hollow 2">
            <a:extLst>
              <a:ext uri="{FF2B5EF4-FFF2-40B4-BE49-F238E27FC236}">
                <a16:creationId xmlns:a16="http://schemas.microsoft.com/office/drawing/2014/main" id="{5C8E8466-8670-E802-2DAC-60CB347AFD1F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38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48784" y="862977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704159" y="625723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11013" y="625723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07586" y="626542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726741" y="862977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625723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625723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ircle: Hollow 1">
            <a:extLst>
              <a:ext uri="{FF2B5EF4-FFF2-40B4-BE49-F238E27FC236}">
                <a16:creationId xmlns:a16="http://schemas.microsoft.com/office/drawing/2014/main" id="{DBE3A1A4-FD30-D182-10D5-A94CA84E6A15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E7F32-1073-0909-540E-04A565ED4CA2}"/>
              </a:ext>
            </a:extLst>
          </p:cNvPr>
          <p:cNvSpPr txBox="1">
            <a:spLocks/>
          </p:cNvSpPr>
          <p:nvPr/>
        </p:nvSpPr>
        <p:spPr>
          <a:xfrm>
            <a:off x="4610437" y="491388"/>
            <a:ext cx="2970001" cy="7431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6470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1659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966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6112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9539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384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258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685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72D9D219-0FF5-C8DF-E18B-15558AFEA129}"/>
              </a:ext>
            </a:extLst>
          </p:cNvPr>
          <p:cNvSpPr/>
          <p:nvPr/>
        </p:nvSpPr>
        <p:spPr>
          <a:xfrm>
            <a:off x="4194379" y="6858000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FA78F0-904C-0E1E-91B3-CCAB9F82EB6D}"/>
              </a:ext>
            </a:extLst>
          </p:cNvPr>
          <p:cNvSpPr txBox="1"/>
          <p:nvPr/>
        </p:nvSpPr>
        <p:spPr>
          <a:xfrm rot="10800000" flipV="1">
            <a:off x="4186396" y="7256720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Forte" panose="03060902040502070203" pitchFamily="66" charset="0"/>
              </a:rPr>
              <a:t>SmartSort is an innovative image classification application that revolutionizes image organization.</a:t>
            </a: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C2D7E8D1-457B-021C-13CE-F22A26CDBF83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54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1659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966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6112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9539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384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258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685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72D9D219-0FF5-C8DF-E18B-15558AFEA129}"/>
              </a:ext>
            </a:extLst>
          </p:cNvPr>
          <p:cNvSpPr/>
          <p:nvPr/>
        </p:nvSpPr>
        <p:spPr>
          <a:xfrm>
            <a:off x="4194379" y="2706914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FA78F0-904C-0E1E-91B3-CCAB9F82EB6D}"/>
              </a:ext>
            </a:extLst>
          </p:cNvPr>
          <p:cNvSpPr txBox="1"/>
          <p:nvPr/>
        </p:nvSpPr>
        <p:spPr>
          <a:xfrm rot="10800000" flipV="1">
            <a:off x="4194379" y="3162784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SmartSort is an innovative image classification application that revolutionizes image organization.</a:t>
            </a: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C2D7E8D1-457B-021C-13CE-F22A26CDBF83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372805-3E9F-AB16-5415-FE145EC5F05F}"/>
              </a:ext>
            </a:extLst>
          </p:cNvPr>
          <p:cNvSpPr txBox="1"/>
          <p:nvPr/>
        </p:nvSpPr>
        <p:spPr>
          <a:xfrm>
            <a:off x="3971128" y="49967"/>
            <a:ext cx="38362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effectLst>
                  <a:outerShdw dist="38100" dir="2700000" algn="tl">
                    <a:srgbClr val="000000">
                      <a:alpha val="43137"/>
                    </a:srgbClr>
                  </a:outerShdw>
                </a:effectLst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45416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91659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966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6112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9539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384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9258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685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72D9D219-0FF5-C8DF-E18B-15558AFEA129}"/>
              </a:ext>
            </a:extLst>
          </p:cNvPr>
          <p:cNvSpPr/>
          <p:nvPr/>
        </p:nvSpPr>
        <p:spPr>
          <a:xfrm>
            <a:off x="4194379" y="8198092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FA78F0-904C-0E1E-91B3-CCAB9F82EB6D}"/>
              </a:ext>
            </a:extLst>
          </p:cNvPr>
          <p:cNvSpPr txBox="1"/>
          <p:nvPr/>
        </p:nvSpPr>
        <p:spPr>
          <a:xfrm rot="10800000" flipV="1">
            <a:off x="4186396" y="8596812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SmartSort is an innovative image classification application that revolutionizes image organization.</a:t>
            </a:r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C2D7E8D1-457B-021C-13CE-F22A26CDBF83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10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62492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0449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8425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176888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1430003B-D842-D404-9F21-409F27FCA9C1}"/>
              </a:ext>
            </a:extLst>
          </p:cNvPr>
          <p:cNvSpPr/>
          <p:nvPr/>
        </p:nvSpPr>
        <p:spPr>
          <a:xfrm>
            <a:off x="4194379" y="8463711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2B284-02B7-E84C-C017-BA4260B20674}"/>
              </a:ext>
            </a:extLst>
          </p:cNvPr>
          <p:cNvSpPr txBox="1"/>
          <p:nvPr/>
        </p:nvSpPr>
        <p:spPr>
          <a:xfrm rot="10800000" flipV="1">
            <a:off x="4186396" y="8862431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</a:gradFill>
                <a:latin typeface="Forte" panose="03060902040502070203" pitchFamily="66" charset="0"/>
              </a:rPr>
              <a:t>Organizes images based on meticulous model predictions, providing a precise and efficient sorting system.</a:t>
            </a: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27201EE8-FF03-F1DB-423E-A157DBCD6F48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720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62492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0449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8425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176888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1430003B-D842-D404-9F21-409F27FCA9C1}"/>
              </a:ext>
            </a:extLst>
          </p:cNvPr>
          <p:cNvSpPr/>
          <p:nvPr/>
        </p:nvSpPr>
        <p:spPr>
          <a:xfrm>
            <a:off x="4194379" y="3257038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2B284-02B7-E84C-C017-BA4260B20674}"/>
              </a:ext>
            </a:extLst>
          </p:cNvPr>
          <p:cNvSpPr txBox="1"/>
          <p:nvPr/>
        </p:nvSpPr>
        <p:spPr>
          <a:xfrm rot="10800000" flipV="1">
            <a:off x="4186396" y="3655758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</a:gradFill>
                <a:latin typeface="Forte" panose="03060902040502070203" pitchFamily="66" charset="0"/>
              </a:rPr>
              <a:t>Organizes images based on meticulous model predictions, providing a precise and efficient sorting system.</a:t>
            </a: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27201EE8-FF03-F1DB-423E-A157DBCD6F48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8B218-5775-04C4-3CE7-6C4F02C48AF2}"/>
              </a:ext>
            </a:extLst>
          </p:cNvPr>
          <p:cNvSpPr txBox="1"/>
          <p:nvPr/>
        </p:nvSpPr>
        <p:spPr>
          <a:xfrm>
            <a:off x="3238668" y="93259"/>
            <a:ext cx="57146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Model Predictions</a:t>
            </a:r>
          </a:p>
        </p:txBody>
      </p:sp>
    </p:spTree>
    <p:extLst>
      <p:ext uri="{BB962C8B-B14F-4D97-AF65-F5344CB8AC3E}">
        <p14:creationId xmlns:p14="http://schemas.microsoft.com/office/powerpoint/2010/main" val="8811899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62492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40449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8425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176888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1430003B-D842-D404-9F21-409F27FCA9C1}"/>
              </a:ext>
            </a:extLst>
          </p:cNvPr>
          <p:cNvSpPr/>
          <p:nvPr/>
        </p:nvSpPr>
        <p:spPr>
          <a:xfrm>
            <a:off x="4194379" y="8734475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52B284-02B7-E84C-C017-BA4260B20674}"/>
              </a:ext>
            </a:extLst>
          </p:cNvPr>
          <p:cNvSpPr txBox="1"/>
          <p:nvPr/>
        </p:nvSpPr>
        <p:spPr>
          <a:xfrm rot="10800000" flipV="1">
            <a:off x="4186396" y="9133195"/>
            <a:ext cx="380323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</a:gradFill>
                <a:latin typeface="Forte" panose="03060902040502070203" pitchFamily="66" charset="0"/>
              </a:rPr>
              <a:t>Organizes images based on meticulous model predictions, providing a precise and efficient sorting system.</a:t>
            </a: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27201EE8-FF03-F1DB-423E-A157DBCD6F48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044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59065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37022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BC9000A1-F1BA-31B4-5BE4-AAC62E6F7703}"/>
              </a:ext>
            </a:extLst>
          </p:cNvPr>
          <p:cNvSpPr/>
          <p:nvPr/>
        </p:nvSpPr>
        <p:spPr>
          <a:xfrm>
            <a:off x="4194380" y="9772711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05CBC090-C060-6F3A-AF9A-FEC74D8ED20F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D00B-A0FB-3E95-9196-2615BFE63247}"/>
              </a:ext>
            </a:extLst>
          </p:cNvPr>
          <p:cNvSpPr txBox="1"/>
          <p:nvPr/>
        </p:nvSpPr>
        <p:spPr>
          <a:xfrm rot="10800000" flipV="1">
            <a:off x="4194380" y="10287470"/>
            <a:ext cx="380323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Uses humor and personalized control to engage users in managing their image libraries</a:t>
            </a:r>
          </a:p>
        </p:txBody>
      </p:sp>
    </p:spTree>
    <p:extLst>
      <p:ext uri="{BB962C8B-B14F-4D97-AF65-F5344CB8AC3E}">
        <p14:creationId xmlns:p14="http://schemas.microsoft.com/office/powerpoint/2010/main" val="692872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F6BAFA-CF8D-18B0-56D0-ECC5322C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59065" y="816534"/>
            <a:ext cx="6530692" cy="522493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EC25C5-DCBF-2D22-2659-F373C5545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40" y="579280"/>
            <a:ext cx="6827733" cy="54621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1E8D999-8E67-4077-4937-FF8610257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706" y="579280"/>
            <a:ext cx="6827733" cy="54621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F17DCB4-951E-E733-7873-405D5EC2E9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133" y="580099"/>
            <a:ext cx="6827733" cy="54621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BCD36AB-C706-5B36-571B-D07F246C5F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37022" y="816534"/>
            <a:ext cx="6531231" cy="522614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30CA581-8728-9AC3-A933-7FAC20D151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1852" y="579280"/>
            <a:ext cx="6827733" cy="5462581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766D460E-1E00-3205-2789-27E1001A8E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279" y="579280"/>
            <a:ext cx="6827733" cy="5462186"/>
          </a:xfrm>
          <a:prstGeom prst="rect">
            <a:avLst/>
          </a:prstGeom>
        </p:spPr>
      </p:pic>
      <p:sp>
        <p:nvSpPr>
          <p:cNvPr id="42" name="Flowchart: Delay 41">
            <a:extLst>
              <a:ext uri="{FF2B5EF4-FFF2-40B4-BE49-F238E27FC236}">
                <a16:creationId xmlns:a16="http://schemas.microsoft.com/office/drawing/2014/main" id="{BC0BBC96-7CB8-0C2A-06E1-4CD4D87F6B7A}"/>
              </a:ext>
            </a:extLst>
          </p:cNvPr>
          <p:cNvSpPr/>
          <p:nvPr/>
        </p:nvSpPr>
        <p:spPr>
          <a:xfrm rot="5400000">
            <a:off x="4550375" y="-7890388"/>
            <a:ext cx="2677756" cy="15780776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lowchart: Delay 42">
            <a:extLst>
              <a:ext uri="{FF2B5EF4-FFF2-40B4-BE49-F238E27FC236}">
                <a16:creationId xmlns:a16="http://schemas.microsoft.com/office/drawing/2014/main" id="{44836E25-A828-4F96-B198-DFE14E3567B1}"/>
              </a:ext>
            </a:extLst>
          </p:cNvPr>
          <p:cNvSpPr/>
          <p:nvPr/>
        </p:nvSpPr>
        <p:spPr>
          <a:xfrm rot="16200000">
            <a:off x="4327727" y="-1193518"/>
            <a:ext cx="2641806" cy="15780775"/>
          </a:xfrm>
          <a:prstGeom prst="flowChartDela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BC9000A1-F1BA-31B4-5BE4-AAC62E6F7703}"/>
              </a:ext>
            </a:extLst>
          </p:cNvPr>
          <p:cNvSpPr/>
          <p:nvPr/>
        </p:nvSpPr>
        <p:spPr>
          <a:xfrm>
            <a:off x="4194380" y="3492670"/>
            <a:ext cx="3803239" cy="5097592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>
            <a:extLst>
              <a:ext uri="{FF2B5EF4-FFF2-40B4-BE49-F238E27FC236}">
                <a16:creationId xmlns:a16="http://schemas.microsoft.com/office/drawing/2014/main" id="{05CBC090-C060-6F3A-AF9A-FEC74D8ED20F}"/>
              </a:ext>
            </a:extLst>
          </p:cNvPr>
          <p:cNvSpPr/>
          <p:nvPr/>
        </p:nvSpPr>
        <p:spPr>
          <a:xfrm>
            <a:off x="-2001135" y="5821904"/>
            <a:ext cx="15780776" cy="4256649"/>
          </a:xfrm>
          <a:prstGeom prst="donut">
            <a:avLst>
              <a:gd name="adj" fmla="val 50000"/>
            </a:avLst>
          </a:prstGeom>
          <a:blipFill dpi="0" rotWithShape="1"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D00B-A0FB-3E95-9196-2615BFE63247}"/>
              </a:ext>
            </a:extLst>
          </p:cNvPr>
          <p:cNvSpPr txBox="1"/>
          <p:nvPr/>
        </p:nvSpPr>
        <p:spPr>
          <a:xfrm rot="10800000" flipV="1">
            <a:off x="4194380" y="4007429"/>
            <a:ext cx="380323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64000">
                      <a:schemeClr val="tx1">
                        <a:alpha val="75000"/>
                        <a:lumMod val="100000"/>
                      </a:schemeClr>
                    </a:gs>
                    <a:gs pos="100000">
                      <a:srgbClr val="986140">
                        <a:alpha val="21000"/>
                      </a:srgbClr>
                    </a:gs>
                  </a:gsLst>
                  <a:lin ang="27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Uses humor and personalized control to engage users in managing their image libraries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8EC1C37D-F348-0837-8573-DA8FD95E0F77}"/>
              </a:ext>
            </a:extLst>
          </p:cNvPr>
          <p:cNvSpPr txBox="1">
            <a:spLocks/>
          </p:cNvSpPr>
          <p:nvPr/>
        </p:nvSpPr>
        <p:spPr>
          <a:xfrm>
            <a:off x="2076724" y="201515"/>
            <a:ext cx="8022582" cy="7431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800" b="1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Personalization &amp; Humor</a:t>
            </a:r>
          </a:p>
        </p:txBody>
      </p:sp>
    </p:spTree>
    <p:extLst>
      <p:ext uri="{BB962C8B-B14F-4D97-AF65-F5344CB8AC3E}">
        <p14:creationId xmlns:p14="http://schemas.microsoft.com/office/powerpoint/2010/main" val="632675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143</Words>
  <Application>Microsoft Office PowerPoint</Application>
  <PresentationFormat>Widescreen</PresentationFormat>
  <Paragraphs>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Cooper Black</vt:lpstr>
      <vt:lpstr>Forte</vt:lpstr>
      <vt:lpstr>Microsoft Himalaya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mohammad ghadieh</dc:creator>
  <cp:lastModifiedBy>mohammad ghadieh</cp:lastModifiedBy>
  <cp:revision>2</cp:revision>
  <dcterms:created xsi:type="dcterms:W3CDTF">2024-05-29T13:38:49Z</dcterms:created>
  <dcterms:modified xsi:type="dcterms:W3CDTF">2024-05-30T20:39:59Z</dcterms:modified>
</cp:coreProperties>
</file>

<file path=docProps/thumbnail.jpeg>
</file>